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57" r:id="rId5"/>
    <p:sldId id="263" r:id="rId6"/>
    <p:sldId id="261" r:id="rId7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65197" autoAdjust="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cacia-dc01\shared\Clients\E_CLIENT\Evesham%20Township\Presentations\Evesham%20Twp%20-%20Analysis%20of%20Open%20Space%20Budget%20Expenditures_6-23-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Expenditure Allocations </a:t>
            </a:r>
          </a:p>
          <a:p>
            <a:pPr>
              <a:defRPr/>
            </a:pPr>
            <a:r>
              <a:rPr lang="en-US" sz="1400"/>
              <a:t>(3-year</a:t>
            </a:r>
            <a:r>
              <a:rPr lang="en-US" sz="1400" baseline="0"/>
              <a:t> average)</a:t>
            </a:r>
            <a:endParaRPr lang="en-US" sz="1400"/>
          </a:p>
        </c:rich>
      </c:tx>
      <c:layout>
        <c:manualLayout>
          <c:xMode val="edge"/>
          <c:yMode val="edge"/>
          <c:x val="0.31461932985903646"/>
          <c:y val="4.54980842911877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Sheet1!$A$7:$A$10</c:f>
              <c:strCache>
                <c:ptCount val="4"/>
                <c:pt idx="0">
                  <c:v>Open Space Salaries &amp; Wages</c:v>
                </c:pt>
                <c:pt idx="1">
                  <c:v>Open Space Recreation and Conservation Maintenance Expenses </c:v>
                </c:pt>
                <c:pt idx="2">
                  <c:v>Open Space Debt Service</c:v>
                </c:pt>
                <c:pt idx="3">
                  <c:v>Transfer to Golf Course Utility Operating Fund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F4-46D7-ACBD-3ED7896F151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0F4-46D7-ACBD-3ED7896F151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0F4-46D7-ACBD-3ED7896F15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0F4-46D7-ACBD-3ED7896F1511}"/>
              </c:ext>
            </c:extLst>
          </c:dPt>
          <c:dLbls>
            <c:dLbl>
              <c:idx val="0"/>
              <c:layout>
                <c:manualLayout>
                  <c:x val="-0.150972503009901"/>
                  <c:y val="0.2003997345159441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943453226586595"/>
                      <c:h val="0.158045977011494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0F4-46D7-ACBD-3ED7896F1511}"/>
                </c:ext>
              </c:extLst>
            </c:dLbl>
            <c:dLbl>
              <c:idx val="1"/>
              <c:layout>
                <c:manualLayout>
                  <c:x val="-0.14107266674695668"/>
                  <c:y val="-2.355171659577035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6543935980019479"/>
                      <c:h val="0.1831896551724137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0F4-46D7-ACBD-3ED7896F1511}"/>
                </c:ext>
              </c:extLst>
            </c:dLbl>
            <c:dLbl>
              <c:idx val="2"/>
              <c:layout>
                <c:manualLayout>
                  <c:x val="0.13589815095223559"/>
                  <c:y val="-0.205818776963224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1596492807613046"/>
                      <c:h val="0.128316665158234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0F4-46D7-ACBD-3ED7896F1511}"/>
                </c:ext>
              </c:extLst>
            </c:dLbl>
            <c:dLbl>
              <c:idx val="3"/>
              <c:layout>
                <c:manualLayout>
                  <c:x val="0.22986952093756902"/>
                  <c:y val="0.1736301550668235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0F4-46D7-ACBD-3ED7896F15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Sheet1!$A$7:$A$10</c:f>
              <c:strCache>
                <c:ptCount val="4"/>
                <c:pt idx="0">
                  <c:v>Open Space Salaries &amp; Wages</c:v>
                </c:pt>
                <c:pt idx="1">
                  <c:v>Open Space Recreation and Conservation Maintenance Expenses </c:v>
                </c:pt>
                <c:pt idx="2">
                  <c:v>Open Space Debt Service</c:v>
                </c:pt>
                <c:pt idx="3">
                  <c:v>Transfer to Golf Course Utility Operating Fund</c:v>
                </c:pt>
              </c:strCache>
            </c:strRef>
          </c:cat>
          <c:val>
            <c:numRef>
              <c:f>Sheet1!$B$7:$B$10</c:f>
              <c:numCache>
                <c:formatCode>0.00%</c:formatCode>
                <c:ptCount val="4"/>
                <c:pt idx="0">
                  <c:v>0.14794453928230866</c:v>
                </c:pt>
                <c:pt idx="1">
                  <c:v>0.24037657454279202</c:v>
                </c:pt>
                <c:pt idx="2">
                  <c:v>0.30966977948972513</c:v>
                </c:pt>
                <c:pt idx="3">
                  <c:v>0.30200910668517422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0F4-46D7-ACBD-3ED7896F15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BF8C79E-DAC3-4E28-8944-06F0B9728932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8719569-CDCE-453A-9503-5624890CB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9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9569-CDCE-453A-9503-5624890CB8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9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9569-CDCE-453A-9503-5624890CB8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97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endParaRPr lang="en-US" dirty="0"/>
          </a:p>
          <a:p>
            <a:pPr defTabSz="93177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9569-CDCE-453A-9503-5624890CB8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98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9569-CDCE-453A-9503-5624890CB8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85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9569-CDCE-453A-9503-5624890CB8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95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19569-CDCE-453A-9503-5624890CB8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2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199188"/>
            <a:ext cx="7766936" cy="1646302"/>
          </a:xfrm>
        </p:spPr>
        <p:txBody>
          <a:bodyPr/>
          <a:lstStyle/>
          <a:p>
            <a:pPr algn="ctr"/>
            <a:r>
              <a:rPr lang="en-US" dirty="0" smtClean="0"/>
              <a:t>Evesham Township Open Space Overview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735" y="3128120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3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8533" y="457200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Open Space and Parks Improvements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79" y="1481580"/>
            <a:ext cx="3747911" cy="2497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245" y="1481578"/>
            <a:ext cx="3747913" cy="249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273" y="1481578"/>
            <a:ext cx="3588830" cy="24979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245" y="4245059"/>
            <a:ext cx="3686827" cy="2457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273" y="4204344"/>
            <a:ext cx="3577532" cy="2497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79" y="4204344"/>
            <a:ext cx="3700254" cy="24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2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8200"/>
          </a:xfrm>
        </p:spPr>
        <p:txBody>
          <a:bodyPr/>
          <a:lstStyle/>
          <a:p>
            <a:pPr algn="ctr"/>
            <a:r>
              <a:rPr lang="en-US" dirty="0" err="1" smtClean="0"/>
              <a:t>Eveham’s</a:t>
            </a:r>
            <a:r>
              <a:rPr lang="en-US" dirty="0" smtClean="0"/>
              <a:t> Current Open Space Tax Rate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0884" y="1447800"/>
            <a:ext cx="9347815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8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92100"/>
            <a:ext cx="8596668" cy="1117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Evesham Township Open Space Projected Revenue Increases &amp; Debt Service Capacity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1409700"/>
            <a:ext cx="8067502" cy="5087550"/>
          </a:xfrm>
        </p:spPr>
      </p:pic>
    </p:spTree>
    <p:extLst>
      <p:ext uri="{BB962C8B-B14F-4D97-AF65-F5344CB8AC3E}">
        <p14:creationId xmlns:p14="http://schemas.microsoft.com/office/powerpoint/2010/main" val="2597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Open Space Budget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C1180D2-7D5B-463B-AF20-B0877C7D8DB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377440" y="1463040"/>
          <a:ext cx="5131398" cy="5303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63512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034" y="2425700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2125</TotalTime>
  <Words>56</Words>
  <Application>Microsoft Office PowerPoint</Application>
  <PresentationFormat>Widescreen</PresentationFormat>
  <Paragraphs>18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Evesham Township Open Space Overview</vt:lpstr>
      <vt:lpstr>Open Space and Parks Improvements</vt:lpstr>
      <vt:lpstr>Eveham’s Current Open Space Tax Rate</vt:lpstr>
      <vt:lpstr>Evesham Township Open Space Projected Revenue Increases &amp; Debt Service Capacity</vt:lpstr>
      <vt:lpstr>Open Space Budget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Evesham Township Open Space Overview</dc:title>
  <dc:creator>Corrales, Robert</dc:creator>
  <cp:lastModifiedBy>Corrales, Robert</cp:lastModifiedBy>
  <cp:revision>36</cp:revision>
  <cp:lastPrinted>2021-06-23T21:41:16Z</cp:lastPrinted>
  <dcterms:created xsi:type="dcterms:W3CDTF">2021-06-22T12:56:47Z</dcterms:created>
  <dcterms:modified xsi:type="dcterms:W3CDTF">2021-06-24T13:48:45Z</dcterms:modified>
</cp:coreProperties>
</file>