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99" r:id="rId2"/>
    <p:sldId id="292" r:id="rId3"/>
    <p:sldId id="302" r:id="rId4"/>
    <p:sldId id="301" r:id="rId5"/>
    <p:sldId id="303" r:id="rId6"/>
    <p:sldId id="304" r:id="rId7"/>
    <p:sldId id="305" r:id="rId8"/>
    <p:sldId id="306" r:id="rId9"/>
    <p:sldId id="30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479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5" d="100"/>
          <a:sy n="115" d="100"/>
        </p:scale>
        <p:origin x="43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0F7224-486F-4B65-83C7-07013E5BA698}" type="datetimeFigureOut">
              <a:rPr lang="en-US" smtClean="0"/>
              <a:t>10/27/2021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A33E3B-DE1E-4524-B2A0-DA688AD4410E}" type="slidenum">
              <a:rPr lang="en-US" smtClean="0"/>
              <a:t>‹#›</a:t>
            </a:fld>
            <a:endParaRPr lang="en-US"/>
          </a:p>
        </p:txBody>
      </p:sp>
    </p:spTree>
    <p:extLst>
      <p:ext uri="{BB962C8B-B14F-4D97-AF65-F5344CB8AC3E}">
        <p14:creationId xmlns:p14="http://schemas.microsoft.com/office/powerpoint/2010/main" val="1536491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a:solidFill>
                  <a:schemeClr val="tx1"/>
                </a:solidFill>
                <a:effectLst/>
                <a:latin typeface="+mn-lt"/>
                <a:ea typeface="+mn-ea"/>
                <a:cs typeface="+mn-cs"/>
              </a:rPr>
              <a:t>The New Jersey Health Care Quality Institute is the </a:t>
            </a:r>
            <a:r>
              <a:rPr lang="en-US" sz="1200" b="1" kern="1200" dirty="0">
                <a:solidFill>
                  <a:schemeClr val="tx1"/>
                </a:solidFill>
                <a:effectLst/>
                <a:latin typeface="+mn-lt"/>
                <a:ea typeface="+mn-ea"/>
                <a:cs typeface="+mn-cs"/>
              </a:rPr>
              <a:t>only </a:t>
            </a:r>
            <a:r>
              <a:rPr lang="en-US" sz="1200" kern="1200" dirty="0">
                <a:solidFill>
                  <a:schemeClr val="tx1"/>
                </a:solidFill>
                <a:effectLst/>
                <a:latin typeface="+mn-lt"/>
                <a:ea typeface="+mn-ea"/>
                <a:cs typeface="+mn-cs"/>
              </a:rPr>
              <a:t>independent, nonpartisan advocate for health care quality in New Jersey. We believe health care should be safe and of high quality, accessible, affordable, equitable, and transparent – and in order to improve health care, we believe collaboration is essential. At the Quality Institute, we bring together more than 100 unique member organizations all committed to helping us achieve our mission.</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E99DBBF-04EE-47D7-A684-35CEDB6FCCE9}" type="slidenum">
              <a:rPr lang="en-US" smtClean="0"/>
              <a:t>2</a:t>
            </a:fld>
            <a:endParaRPr lang="en-US"/>
          </a:p>
        </p:txBody>
      </p:sp>
    </p:spTree>
    <p:extLst>
      <p:ext uri="{BB962C8B-B14F-4D97-AF65-F5344CB8AC3E}">
        <p14:creationId xmlns:p14="http://schemas.microsoft.com/office/powerpoint/2010/main" val="2547284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a:solidFill>
                  <a:schemeClr val="tx1"/>
                </a:solidFill>
                <a:effectLst/>
                <a:latin typeface="+mn-lt"/>
                <a:ea typeface="+mn-ea"/>
                <a:cs typeface="+mn-cs"/>
              </a:rPr>
              <a:t>The New Jersey Health Care Quality Institute is the </a:t>
            </a:r>
            <a:r>
              <a:rPr lang="en-US" sz="1200" b="1" kern="1200" dirty="0">
                <a:solidFill>
                  <a:schemeClr val="tx1"/>
                </a:solidFill>
                <a:effectLst/>
                <a:latin typeface="+mn-lt"/>
                <a:ea typeface="+mn-ea"/>
                <a:cs typeface="+mn-cs"/>
              </a:rPr>
              <a:t>only </a:t>
            </a:r>
            <a:r>
              <a:rPr lang="en-US" sz="1200" kern="1200" dirty="0">
                <a:solidFill>
                  <a:schemeClr val="tx1"/>
                </a:solidFill>
                <a:effectLst/>
                <a:latin typeface="+mn-lt"/>
                <a:ea typeface="+mn-ea"/>
                <a:cs typeface="+mn-cs"/>
              </a:rPr>
              <a:t>independent, nonpartisan advocate for health care quality in New Jersey. We believe health care should be safe and of high quality, accessible, affordable, equitable, and transparent – and in order to improve health care, we believe collaboration is essential. At the Quality Institute, we bring together more than 100 unique member organizations all committed to helping us achieve our mission.</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E99DBBF-04EE-47D7-A684-35CEDB6FCCE9}" type="slidenum">
              <a:rPr lang="en-US" smtClean="0"/>
              <a:t>3</a:t>
            </a:fld>
            <a:endParaRPr lang="en-US"/>
          </a:p>
        </p:txBody>
      </p:sp>
    </p:spTree>
    <p:extLst>
      <p:ext uri="{BB962C8B-B14F-4D97-AF65-F5344CB8AC3E}">
        <p14:creationId xmlns:p14="http://schemas.microsoft.com/office/powerpoint/2010/main" val="3049133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a:solidFill>
                  <a:schemeClr val="tx1"/>
                </a:solidFill>
                <a:effectLst/>
                <a:latin typeface="+mn-lt"/>
                <a:ea typeface="+mn-ea"/>
                <a:cs typeface="+mn-cs"/>
              </a:rPr>
              <a:t>The New Jersey Health Care Quality Institute is the </a:t>
            </a:r>
            <a:r>
              <a:rPr lang="en-US" sz="1200" b="1" kern="1200" dirty="0">
                <a:solidFill>
                  <a:schemeClr val="tx1"/>
                </a:solidFill>
                <a:effectLst/>
                <a:latin typeface="+mn-lt"/>
                <a:ea typeface="+mn-ea"/>
                <a:cs typeface="+mn-cs"/>
              </a:rPr>
              <a:t>only </a:t>
            </a:r>
            <a:r>
              <a:rPr lang="en-US" sz="1200" kern="1200" dirty="0">
                <a:solidFill>
                  <a:schemeClr val="tx1"/>
                </a:solidFill>
                <a:effectLst/>
                <a:latin typeface="+mn-lt"/>
                <a:ea typeface="+mn-ea"/>
                <a:cs typeface="+mn-cs"/>
              </a:rPr>
              <a:t>independent, nonpartisan advocate for health care quality in New Jersey. We believe health care should be safe and of high quality, accessible, affordable, equitable, and transparent – and in order to improve health care, we believe collaboration is essential. At the Quality Institute, we bring together more than 100 unique member organizations all committed to helping us achieve our mission.</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E99DBBF-04EE-47D7-A684-35CEDB6FCCE9}" type="slidenum">
              <a:rPr lang="en-US" smtClean="0"/>
              <a:t>4</a:t>
            </a:fld>
            <a:endParaRPr lang="en-US"/>
          </a:p>
        </p:txBody>
      </p:sp>
    </p:spTree>
    <p:extLst>
      <p:ext uri="{BB962C8B-B14F-4D97-AF65-F5344CB8AC3E}">
        <p14:creationId xmlns:p14="http://schemas.microsoft.com/office/powerpoint/2010/main" val="18687229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a:solidFill>
                  <a:schemeClr val="tx1"/>
                </a:solidFill>
                <a:effectLst/>
                <a:latin typeface="+mn-lt"/>
                <a:ea typeface="+mn-ea"/>
                <a:cs typeface="+mn-cs"/>
              </a:rPr>
              <a:t>The New Jersey Health Care Quality Institute is the </a:t>
            </a:r>
            <a:r>
              <a:rPr lang="en-US" sz="1200" b="1" kern="1200" dirty="0">
                <a:solidFill>
                  <a:schemeClr val="tx1"/>
                </a:solidFill>
                <a:effectLst/>
                <a:latin typeface="+mn-lt"/>
                <a:ea typeface="+mn-ea"/>
                <a:cs typeface="+mn-cs"/>
              </a:rPr>
              <a:t>only </a:t>
            </a:r>
            <a:r>
              <a:rPr lang="en-US" sz="1200" kern="1200" dirty="0">
                <a:solidFill>
                  <a:schemeClr val="tx1"/>
                </a:solidFill>
                <a:effectLst/>
                <a:latin typeface="+mn-lt"/>
                <a:ea typeface="+mn-ea"/>
                <a:cs typeface="+mn-cs"/>
              </a:rPr>
              <a:t>independent, nonpartisan advocate for health care quality in New Jersey. We believe health care should be safe and of high quality, accessible, affordable, equitable, and transparent – and in order to improve health care, we believe collaboration is essential. At the Quality Institute, we bring together more than 100 unique member organizations all committed to helping us achieve our mission.</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E99DBBF-04EE-47D7-A684-35CEDB6FCCE9}" type="slidenum">
              <a:rPr lang="en-US" smtClean="0"/>
              <a:t>5</a:t>
            </a:fld>
            <a:endParaRPr lang="en-US"/>
          </a:p>
        </p:txBody>
      </p:sp>
    </p:spTree>
    <p:extLst>
      <p:ext uri="{BB962C8B-B14F-4D97-AF65-F5344CB8AC3E}">
        <p14:creationId xmlns:p14="http://schemas.microsoft.com/office/powerpoint/2010/main" val="4007233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a:solidFill>
                  <a:schemeClr val="tx1"/>
                </a:solidFill>
                <a:effectLst/>
                <a:latin typeface="+mn-lt"/>
                <a:ea typeface="+mn-ea"/>
                <a:cs typeface="+mn-cs"/>
              </a:rPr>
              <a:t>The New Jersey Health Care Quality Institute is the </a:t>
            </a:r>
            <a:r>
              <a:rPr lang="en-US" sz="1200" b="1" kern="1200" dirty="0">
                <a:solidFill>
                  <a:schemeClr val="tx1"/>
                </a:solidFill>
                <a:effectLst/>
                <a:latin typeface="+mn-lt"/>
                <a:ea typeface="+mn-ea"/>
                <a:cs typeface="+mn-cs"/>
              </a:rPr>
              <a:t>only </a:t>
            </a:r>
            <a:r>
              <a:rPr lang="en-US" sz="1200" kern="1200" dirty="0">
                <a:solidFill>
                  <a:schemeClr val="tx1"/>
                </a:solidFill>
                <a:effectLst/>
                <a:latin typeface="+mn-lt"/>
                <a:ea typeface="+mn-ea"/>
                <a:cs typeface="+mn-cs"/>
              </a:rPr>
              <a:t>independent, nonpartisan advocate for health care quality in New Jersey. We believe health care should be safe and of high quality, accessible, affordable, equitable, and transparent – and in order to improve health care, we believe collaboration is essential. At the Quality Institute, we bring together more than 100 unique member organizations all committed to helping us achieve our mission.</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E99DBBF-04EE-47D7-A684-35CEDB6FCCE9}" type="slidenum">
              <a:rPr lang="en-US" smtClean="0"/>
              <a:t>6</a:t>
            </a:fld>
            <a:endParaRPr lang="en-US"/>
          </a:p>
        </p:txBody>
      </p:sp>
    </p:spTree>
    <p:extLst>
      <p:ext uri="{BB962C8B-B14F-4D97-AF65-F5344CB8AC3E}">
        <p14:creationId xmlns:p14="http://schemas.microsoft.com/office/powerpoint/2010/main" val="4069049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a:solidFill>
                  <a:schemeClr val="tx1"/>
                </a:solidFill>
                <a:effectLst/>
                <a:latin typeface="+mn-lt"/>
                <a:ea typeface="+mn-ea"/>
                <a:cs typeface="+mn-cs"/>
              </a:rPr>
              <a:t>The New Jersey Health Care Quality Institute is the </a:t>
            </a:r>
            <a:r>
              <a:rPr lang="en-US" sz="1200" b="1" kern="1200" dirty="0">
                <a:solidFill>
                  <a:schemeClr val="tx1"/>
                </a:solidFill>
                <a:effectLst/>
                <a:latin typeface="+mn-lt"/>
                <a:ea typeface="+mn-ea"/>
                <a:cs typeface="+mn-cs"/>
              </a:rPr>
              <a:t>only </a:t>
            </a:r>
            <a:r>
              <a:rPr lang="en-US" sz="1200" kern="1200" dirty="0">
                <a:solidFill>
                  <a:schemeClr val="tx1"/>
                </a:solidFill>
                <a:effectLst/>
                <a:latin typeface="+mn-lt"/>
                <a:ea typeface="+mn-ea"/>
                <a:cs typeface="+mn-cs"/>
              </a:rPr>
              <a:t>independent, nonpartisan advocate for health care quality in New Jersey. We believe health care should be safe and of high quality, accessible, affordable, equitable, and transparent – and in order to improve health care, we believe collaboration is essential. At the Quality Institute, we bring together more than 100 unique member organizations all committed to helping us achieve our mission.</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E99DBBF-04EE-47D7-A684-35CEDB6FCCE9}" type="slidenum">
              <a:rPr lang="en-US" smtClean="0"/>
              <a:t>7</a:t>
            </a:fld>
            <a:endParaRPr lang="en-US"/>
          </a:p>
        </p:txBody>
      </p:sp>
    </p:spTree>
    <p:extLst>
      <p:ext uri="{BB962C8B-B14F-4D97-AF65-F5344CB8AC3E}">
        <p14:creationId xmlns:p14="http://schemas.microsoft.com/office/powerpoint/2010/main" val="1800853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a:solidFill>
                  <a:schemeClr val="tx1"/>
                </a:solidFill>
                <a:effectLst/>
                <a:latin typeface="+mn-lt"/>
                <a:ea typeface="+mn-ea"/>
                <a:cs typeface="+mn-cs"/>
              </a:rPr>
              <a:t>The New Jersey Health Care Quality Institute is the </a:t>
            </a:r>
            <a:r>
              <a:rPr lang="en-US" sz="1200" b="1" kern="1200" dirty="0">
                <a:solidFill>
                  <a:schemeClr val="tx1"/>
                </a:solidFill>
                <a:effectLst/>
                <a:latin typeface="+mn-lt"/>
                <a:ea typeface="+mn-ea"/>
                <a:cs typeface="+mn-cs"/>
              </a:rPr>
              <a:t>only </a:t>
            </a:r>
            <a:r>
              <a:rPr lang="en-US" sz="1200" kern="1200" dirty="0">
                <a:solidFill>
                  <a:schemeClr val="tx1"/>
                </a:solidFill>
                <a:effectLst/>
                <a:latin typeface="+mn-lt"/>
                <a:ea typeface="+mn-ea"/>
                <a:cs typeface="+mn-cs"/>
              </a:rPr>
              <a:t>independent, nonpartisan advocate for health care quality in New Jersey. We believe health care should be safe and of high quality, accessible, affordable, equitable, and transparent – and in order to improve health care, we believe collaboration is essential. At the Quality Institute, we bring together more than 100 unique member organizations all committed to helping us achieve our mission.</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E99DBBF-04EE-47D7-A684-35CEDB6FCCE9}" type="slidenum">
              <a:rPr lang="en-US" smtClean="0"/>
              <a:t>8</a:t>
            </a:fld>
            <a:endParaRPr lang="en-US"/>
          </a:p>
        </p:txBody>
      </p:sp>
    </p:spTree>
    <p:extLst>
      <p:ext uri="{BB962C8B-B14F-4D97-AF65-F5344CB8AC3E}">
        <p14:creationId xmlns:p14="http://schemas.microsoft.com/office/powerpoint/2010/main" val="1362781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a:solidFill>
                  <a:schemeClr val="tx1"/>
                </a:solidFill>
                <a:effectLst/>
                <a:latin typeface="+mn-lt"/>
                <a:ea typeface="+mn-ea"/>
                <a:cs typeface="+mn-cs"/>
              </a:rPr>
              <a:t>The New Jersey Health Care Quality Institute is the </a:t>
            </a:r>
            <a:r>
              <a:rPr lang="en-US" sz="1200" b="1" kern="1200" dirty="0">
                <a:solidFill>
                  <a:schemeClr val="tx1"/>
                </a:solidFill>
                <a:effectLst/>
                <a:latin typeface="+mn-lt"/>
                <a:ea typeface="+mn-ea"/>
                <a:cs typeface="+mn-cs"/>
              </a:rPr>
              <a:t>only </a:t>
            </a:r>
            <a:r>
              <a:rPr lang="en-US" sz="1200" kern="1200" dirty="0">
                <a:solidFill>
                  <a:schemeClr val="tx1"/>
                </a:solidFill>
                <a:effectLst/>
                <a:latin typeface="+mn-lt"/>
                <a:ea typeface="+mn-ea"/>
                <a:cs typeface="+mn-cs"/>
              </a:rPr>
              <a:t>independent, nonpartisan advocate for health care quality in New Jersey. We believe health care should be safe and of high quality, accessible, affordable, equitable, and transparent – and in order to improve health care, we believe collaboration is essential. At the Quality Institute, we bring together more than 100 unique member organizations all committed to helping us achieve our mission.</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E99DBBF-04EE-47D7-A684-35CEDB6FCCE9}" type="slidenum">
              <a:rPr lang="en-US" smtClean="0"/>
              <a:t>9</a:t>
            </a:fld>
            <a:endParaRPr lang="en-US"/>
          </a:p>
        </p:txBody>
      </p:sp>
    </p:spTree>
    <p:extLst>
      <p:ext uri="{BB962C8B-B14F-4D97-AF65-F5344CB8AC3E}">
        <p14:creationId xmlns:p14="http://schemas.microsoft.com/office/powerpoint/2010/main" val="2469481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13007-827B-4C1E-90EB-E54CABFCCD7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8A1D001-085E-4B55-9DA2-5F097D0310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645B64D-C7B3-416E-8480-A6A5E7599B5B}"/>
              </a:ext>
            </a:extLst>
          </p:cNvPr>
          <p:cNvSpPr>
            <a:spLocks noGrp="1"/>
          </p:cNvSpPr>
          <p:nvPr>
            <p:ph type="dt" sz="half" idx="10"/>
          </p:nvPr>
        </p:nvSpPr>
        <p:spPr/>
        <p:txBody>
          <a:bodyPr/>
          <a:lstStyle/>
          <a:p>
            <a:fld id="{927F7136-B799-43A5-A792-AE73D0069501}" type="datetimeFigureOut">
              <a:rPr lang="en-US" smtClean="0"/>
              <a:t>10/27/2021</a:t>
            </a:fld>
            <a:endParaRPr lang="en-US"/>
          </a:p>
        </p:txBody>
      </p:sp>
      <p:sp>
        <p:nvSpPr>
          <p:cNvPr id="5" name="Footer Placeholder 4">
            <a:extLst>
              <a:ext uri="{FF2B5EF4-FFF2-40B4-BE49-F238E27FC236}">
                <a16:creationId xmlns:a16="http://schemas.microsoft.com/office/drawing/2014/main" id="{0DC8221A-FC2B-4BB4-8897-838670F00C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C6F06F-62CE-4088-93CC-4BD5F6552665}"/>
              </a:ext>
            </a:extLst>
          </p:cNvPr>
          <p:cNvSpPr>
            <a:spLocks noGrp="1"/>
          </p:cNvSpPr>
          <p:nvPr>
            <p:ph type="sldNum" sz="quarter" idx="12"/>
          </p:nvPr>
        </p:nvSpPr>
        <p:spPr/>
        <p:txBody>
          <a:bodyPr/>
          <a:lstStyle/>
          <a:p>
            <a:fld id="{28C88166-F53E-4EA9-8183-979CE4DF53BD}" type="slidenum">
              <a:rPr lang="en-US" smtClean="0"/>
              <a:t>‹#›</a:t>
            </a:fld>
            <a:endParaRPr lang="en-US"/>
          </a:p>
        </p:txBody>
      </p:sp>
    </p:spTree>
    <p:extLst>
      <p:ext uri="{BB962C8B-B14F-4D97-AF65-F5344CB8AC3E}">
        <p14:creationId xmlns:p14="http://schemas.microsoft.com/office/powerpoint/2010/main" val="269118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CF068-AC75-4F3D-8E64-6261CCE5606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BABDD8B-61E0-456C-B1EE-8F8EEFF11F4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B8A0F9-9A03-4E8A-9C55-53E2E2A6E33A}"/>
              </a:ext>
            </a:extLst>
          </p:cNvPr>
          <p:cNvSpPr>
            <a:spLocks noGrp="1"/>
          </p:cNvSpPr>
          <p:nvPr>
            <p:ph type="dt" sz="half" idx="10"/>
          </p:nvPr>
        </p:nvSpPr>
        <p:spPr/>
        <p:txBody>
          <a:bodyPr/>
          <a:lstStyle/>
          <a:p>
            <a:fld id="{927F7136-B799-43A5-A792-AE73D0069501}" type="datetimeFigureOut">
              <a:rPr lang="en-US" smtClean="0"/>
              <a:t>10/27/2021</a:t>
            </a:fld>
            <a:endParaRPr lang="en-US"/>
          </a:p>
        </p:txBody>
      </p:sp>
      <p:sp>
        <p:nvSpPr>
          <p:cNvPr id="5" name="Footer Placeholder 4">
            <a:extLst>
              <a:ext uri="{FF2B5EF4-FFF2-40B4-BE49-F238E27FC236}">
                <a16:creationId xmlns:a16="http://schemas.microsoft.com/office/drawing/2014/main" id="{872BB402-F1A9-457C-8EBA-BB5A42164A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12BA7A-DF1F-4A6D-9CCD-91FA898D29CB}"/>
              </a:ext>
            </a:extLst>
          </p:cNvPr>
          <p:cNvSpPr>
            <a:spLocks noGrp="1"/>
          </p:cNvSpPr>
          <p:nvPr>
            <p:ph type="sldNum" sz="quarter" idx="12"/>
          </p:nvPr>
        </p:nvSpPr>
        <p:spPr/>
        <p:txBody>
          <a:bodyPr/>
          <a:lstStyle/>
          <a:p>
            <a:fld id="{28C88166-F53E-4EA9-8183-979CE4DF53BD}" type="slidenum">
              <a:rPr lang="en-US" smtClean="0"/>
              <a:t>‹#›</a:t>
            </a:fld>
            <a:endParaRPr lang="en-US"/>
          </a:p>
        </p:txBody>
      </p:sp>
    </p:spTree>
    <p:extLst>
      <p:ext uri="{BB962C8B-B14F-4D97-AF65-F5344CB8AC3E}">
        <p14:creationId xmlns:p14="http://schemas.microsoft.com/office/powerpoint/2010/main" val="1857397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0D1400D-85A0-45FD-BC10-6E5F4B33C38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9B29E45-6BE2-460D-9C9B-1ACCC962762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75E355-841D-4488-8F67-5DB7879B8680}"/>
              </a:ext>
            </a:extLst>
          </p:cNvPr>
          <p:cNvSpPr>
            <a:spLocks noGrp="1"/>
          </p:cNvSpPr>
          <p:nvPr>
            <p:ph type="dt" sz="half" idx="10"/>
          </p:nvPr>
        </p:nvSpPr>
        <p:spPr/>
        <p:txBody>
          <a:bodyPr/>
          <a:lstStyle/>
          <a:p>
            <a:fld id="{927F7136-B799-43A5-A792-AE73D0069501}" type="datetimeFigureOut">
              <a:rPr lang="en-US" smtClean="0"/>
              <a:t>10/27/2021</a:t>
            </a:fld>
            <a:endParaRPr lang="en-US"/>
          </a:p>
        </p:txBody>
      </p:sp>
      <p:sp>
        <p:nvSpPr>
          <p:cNvPr id="5" name="Footer Placeholder 4">
            <a:extLst>
              <a:ext uri="{FF2B5EF4-FFF2-40B4-BE49-F238E27FC236}">
                <a16:creationId xmlns:a16="http://schemas.microsoft.com/office/drawing/2014/main" id="{7D4A9FA7-6D27-40BB-8E2D-5EC3AF4D35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0E313E-5A19-4BE7-979B-5A354335A466}"/>
              </a:ext>
            </a:extLst>
          </p:cNvPr>
          <p:cNvSpPr>
            <a:spLocks noGrp="1"/>
          </p:cNvSpPr>
          <p:nvPr>
            <p:ph type="sldNum" sz="quarter" idx="12"/>
          </p:nvPr>
        </p:nvSpPr>
        <p:spPr/>
        <p:txBody>
          <a:bodyPr/>
          <a:lstStyle/>
          <a:p>
            <a:fld id="{28C88166-F53E-4EA9-8183-979CE4DF53BD}" type="slidenum">
              <a:rPr lang="en-US" smtClean="0"/>
              <a:t>‹#›</a:t>
            </a:fld>
            <a:endParaRPr lang="en-US"/>
          </a:p>
        </p:txBody>
      </p:sp>
    </p:spTree>
    <p:extLst>
      <p:ext uri="{BB962C8B-B14F-4D97-AF65-F5344CB8AC3E}">
        <p14:creationId xmlns:p14="http://schemas.microsoft.com/office/powerpoint/2010/main" val="10209366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cxnSp>
        <p:nvCxnSpPr>
          <p:cNvPr id="15" name="Straight Connector 14"/>
          <p:cNvCxnSpPr/>
          <p:nvPr userDrawn="1"/>
        </p:nvCxnSpPr>
        <p:spPr>
          <a:xfrm>
            <a:off x="0" y="989557"/>
            <a:ext cx="12192000" cy="0"/>
          </a:xfrm>
          <a:prstGeom prst="line">
            <a:avLst/>
          </a:prstGeom>
          <a:ln w="19050">
            <a:solidFill>
              <a:srgbClr val="3CC7F3"/>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2207B994-6A60-4B34-913E-73DBF5F5E6E7}"/>
              </a:ext>
            </a:extLst>
          </p:cNvPr>
          <p:cNvGrpSpPr/>
          <p:nvPr userDrawn="1"/>
        </p:nvGrpSpPr>
        <p:grpSpPr>
          <a:xfrm>
            <a:off x="0" y="6473226"/>
            <a:ext cx="11949504" cy="222690"/>
            <a:chOff x="0" y="6473226"/>
            <a:chExt cx="11949504" cy="222690"/>
          </a:xfrm>
        </p:grpSpPr>
        <p:pic>
          <p:nvPicPr>
            <p:cNvPr id="16" name="Picture 15"/>
            <p:cNvPicPr>
              <a:picLocks noChangeAspect="1"/>
            </p:cNvPicPr>
            <p:nvPr userDrawn="1"/>
          </p:nvPicPr>
          <p:blipFill>
            <a:blip r:embed="rId2"/>
            <a:stretch>
              <a:fillRect/>
            </a:stretch>
          </p:blipFill>
          <p:spPr>
            <a:xfrm>
              <a:off x="9833949" y="6473226"/>
              <a:ext cx="2115555" cy="222690"/>
            </a:xfrm>
            <a:prstGeom prst="rect">
              <a:avLst/>
            </a:prstGeom>
          </p:spPr>
        </p:pic>
        <p:grpSp>
          <p:nvGrpSpPr>
            <p:cNvPr id="2" name="Group 1">
              <a:extLst>
                <a:ext uri="{FF2B5EF4-FFF2-40B4-BE49-F238E27FC236}">
                  <a16:creationId xmlns:a16="http://schemas.microsoft.com/office/drawing/2014/main" id="{2FA42407-FF5D-49CC-BFBD-667D59FDD3B1}"/>
                </a:ext>
              </a:extLst>
            </p:cNvPr>
            <p:cNvGrpSpPr/>
            <p:nvPr userDrawn="1"/>
          </p:nvGrpSpPr>
          <p:grpSpPr>
            <a:xfrm>
              <a:off x="0" y="6523525"/>
              <a:ext cx="9631181" cy="131275"/>
              <a:chOff x="0" y="6523525"/>
              <a:chExt cx="9631181" cy="131275"/>
            </a:xfrm>
          </p:grpSpPr>
          <p:sp>
            <p:nvSpPr>
              <p:cNvPr id="17" name="Rectangle 16">
                <a:extLst>
                  <a:ext uri="{FF2B5EF4-FFF2-40B4-BE49-F238E27FC236}">
                    <a16:creationId xmlns:a16="http://schemas.microsoft.com/office/drawing/2014/main" id="{87BC3080-F625-BD47-B099-E6275115B385}"/>
                  </a:ext>
                </a:extLst>
              </p:cNvPr>
              <p:cNvSpPr/>
              <p:nvPr userDrawn="1"/>
            </p:nvSpPr>
            <p:spPr>
              <a:xfrm>
                <a:off x="0" y="6523525"/>
                <a:ext cx="4781862" cy="131275"/>
              </a:xfrm>
              <a:prstGeom prst="rect">
                <a:avLst/>
              </a:prstGeom>
              <a:solidFill>
                <a:srgbClr val="3CC7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5AD6E0D7-B5C5-7A47-8F00-580C2D5434D7}"/>
                  </a:ext>
                </a:extLst>
              </p:cNvPr>
              <p:cNvSpPr/>
              <p:nvPr userDrawn="1"/>
            </p:nvSpPr>
            <p:spPr>
              <a:xfrm>
                <a:off x="4781863" y="6523525"/>
                <a:ext cx="4849318" cy="131275"/>
              </a:xfrm>
              <a:prstGeom prst="rect">
                <a:avLst/>
              </a:prstGeom>
              <a:solidFill>
                <a:srgbClr val="194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9" name="Right Triangle 18">
            <a:extLst>
              <a:ext uri="{FF2B5EF4-FFF2-40B4-BE49-F238E27FC236}">
                <a16:creationId xmlns:a16="http://schemas.microsoft.com/office/drawing/2014/main" id="{FA7CA189-26B5-AB4A-AD71-EF4DECF3E7B3}"/>
              </a:ext>
            </a:extLst>
          </p:cNvPr>
          <p:cNvSpPr/>
          <p:nvPr userDrawn="1"/>
        </p:nvSpPr>
        <p:spPr>
          <a:xfrm rot="5400000">
            <a:off x="4749953" y="6555436"/>
            <a:ext cx="131274" cy="67455"/>
          </a:xfrm>
          <a:prstGeom prst="rtTriangle">
            <a:avLst/>
          </a:prstGeom>
          <a:solidFill>
            <a:srgbClr val="3CC7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Triangle 19">
            <a:extLst>
              <a:ext uri="{FF2B5EF4-FFF2-40B4-BE49-F238E27FC236}">
                <a16:creationId xmlns:a16="http://schemas.microsoft.com/office/drawing/2014/main" id="{916CEFE4-AAEF-C441-BE63-94EBA778138B}"/>
              </a:ext>
            </a:extLst>
          </p:cNvPr>
          <p:cNvSpPr/>
          <p:nvPr userDrawn="1"/>
        </p:nvSpPr>
        <p:spPr>
          <a:xfrm rot="5400000">
            <a:off x="9599472" y="6555436"/>
            <a:ext cx="131274" cy="67455"/>
          </a:xfrm>
          <a:prstGeom prst="rtTriangle">
            <a:avLst/>
          </a:prstGeom>
          <a:solidFill>
            <a:srgbClr val="194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itle 22"/>
          <p:cNvSpPr>
            <a:spLocks noGrp="1"/>
          </p:cNvSpPr>
          <p:nvPr>
            <p:ph type="title" hasCustomPrompt="1"/>
          </p:nvPr>
        </p:nvSpPr>
        <p:spPr>
          <a:xfrm>
            <a:off x="613116" y="393896"/>
            <a:ext cx="9248336" cy="478302"/>
          </a:xfrm>
          <a:prstGeom prst="rect">
            <a:avLst/>
          </a:prstGeom>
        </p:spPr>
        <p:txBody>
          <a:bodyPr>
            <a:normAutofit/>
          </a:bodyPr>
          <a:lstStyle>
            <a:lvl1pPr>
              <a:defRPr sz="3000" b="1" i="0">
                <a:solidFill>
                  <a:srgbClr val="194795"/>
                </a:solidFill>
                <a:latin typeface="Open Sans Semibold" charset="0"/>
                <a:ea typeface="Open Sans Semibold" charset="0"/>
                <a:cs typeface="Open Sans Semibold" charset="0"/>
              </a:defRPr>
            </a:lvl1pPr>
          </a:lstStyle>
          <a:p>
            <a:r>
              <a:rPr lang="en-US" dirty="0"/>
              <a:t>Title Lorem Ipsum</a:t>
            </a:r>
          </a:p>
        </p:txBody>
      </p:sp>
      <p:sp>
        <p:nvSpPr>
          <p:cNvPr id="11" name="Slide Number Placeholder 2"/>
          <p:cNvSpPr>
            <a:spLocks noGrp="1"/>
          </p:cNvSpPr>
          <p:nvPr>
            <p:ph type="sldNum" sz="quarter" idx="4"/>
          </p:nvPr>
        </p:nvSpPr>
        <p:spPr>
          <a:xfrm>
            <a:off x="10466363" y="349445"/>
            <a:ext cx="1309468" cy="365125"/>
          </a:xfrm>
          <a:prstGeom prst="rect">
            <a:avLst/>
          </a:prstGeom>
        </p:spPr>
        <p:txBody>
          <a:bodyPr vert="horz" lIns="91440" tIns="45720" rIns="91440" bIns="45720" rtlCol="0" anchor="ctr"/>
          <a:lstStyle>
            <a:lvl1pPr algn="r">
              <a:defRPr sz="1200" b="0" i="0">
                <a:solidFill>
                  <a:schemeClr val="tx1">
                    <a:tint val="75000"/>
                  </a:schemeClr>
                </a:solidFill>
                <a:latin typeface="Open Sans" charset="0"/>
                <a:ea typeface="Open Sans" charset="0"/>
                <a:cs typeface="Open Sans" charset="0"/>
              </a:defRPr>
            </a:lvl1pPr>
          </a:lstStyle>
          <a:p>
            <a:fld id="{85FC95A0-6CC0-FF42-9D34-67F9E6F9B133}" type="slidenum">
              <a:rPr lang="en-US" smtClean="0"/>
              <a:pPr/>
              <a:t>‹#›</a:t>
            </a:fld>
            <a:endParaRPr lang="en-US" dirty="0"/>
          </a:p>
        </p:txBody>
      </p:sp>
    </p:spTree>
    <p:extLst>
      <p:ext uri="{BB962C8B-B14F-4D97-AF65-F5344CB8AC3E}">
        <p14:creationId xmlns:p14="http://schemas.microsoft.com/office/powerpoint/2010/main" val="648868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6920C-3435-4116-ADBB-784406270E7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07AB6A-D103-40DC-A015-72D0D4A6BF3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4F7E7B-AD22-4D40-ABB8-56F76754DB90}"/>
              </a:ext>
            </a:extLst>
          </p:cNvPr>
          <p:cNvSpPr>
            <a:spLocks noGrp="1"/>
          </p:cNvSpPr>
          <p:nvPr>
            <p:ph type="dt" sz="half" idx="10"/>
          </p:nvPr>
        </p:nvSpPr>
        <p:spPr/>
        <p:txBody>
          <a:bodyPr/>
          <a:lstStyle/>
          <a:p>
            <a:fld id="{927F7136-B799-43A5-A792-AE73D0069501}" type="datetimeFigureOut">
              <a:rPr lang="en-US" smtClean="0"/>
              <a:t>10/27/2021</a:t>
            </a:fld>
            <a:endParaRPr lang="en-US"/>
          </a:p>
        </p:txBody>
      </p:sp>
      <p:sp>
        <p:nvSpPr>
          <p:cNvPr id="5" name="Footer Placeholder 4">
            <a:extLst>
              <a:ext uri="{FF2B5EF4-FFF2-40B4-BE49-F238E27FC236}">
                <a16:creationId xmlns:a16="http://schemas.microsoft.com/office/drawing/2014/main" id="{49A705E5-12D5-496E-81BC-438EA33770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1D6A75-E15A-4DC1-B8E9-BBB45F7FF9BA}"/>
              </a:ext>
            </a:extLst>
          </p:cNvPr>
          <p:cNvSpPr>
            <a:spLocks noGrp="1"/>
          </p:cNvSpPr>
          <p:nvPr>
            <p:ph type="sldNum" sz="quarter" idx="12"/>
          </p:nvPr>
        </p:nvSpPr>
        <p:spPr/>
        <p:txBody>
          <a:bodyPr/>
          <a:lstStyle/>
          <a:p>
            <a:fld id="{28C88166-F53E-4EA9-8183-979CE4DF53BD}" type="slidenum">
              <a:rPr lang="en-US" smtClean="0"/>
              <a:t>‹#›</a:t>
            </a:fld>
            <a:endParaRPr lang="en-US"/>
          </a:p>
        </p:txBody>
      </p:sp>
    </p:spTree>
    <p:extLst>
      <p:ext uri="{BB962C8B-B14F-4D97-AF65-F5344CB8AC3E}">
        <p14:creationId xmlns:p14="http://schemas.microsoft.com/office/powerpoint/2010/main" val="2623251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23C42-2D95-4CED-9B80-00C0F075F96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39D085-70CB-487B-A0AC-8C84571C71E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B31DD83-FFCB-4DCA-A98D-3FF9378F3C5C}"/>
              </a:ext>
            </a:extLst>
          </p:cNvPr>
          <p:cNvSpPr>
            <a:spLocks noGrp="1"/>
          </p:cNvSpPr>
          <p:nvPr>
            <p:ph type="dt" sz="half" idx="10"/>
          </p:nvPr>
        </p:nvSpPr>
        <p:spPr/>
        <p:txBody>
          <a:bodyPr/>
          <a:lstStyle/>
          <a:p>
            <a:fld id="{927F7136-B799-43A5-A792-AE73D0069501}" type="datetimeFigureOut">
              <a:rPr lang="en-US" smtClean="0"/>
              <a:t>10/27/2021</a:t>
            </a:fld>
            <a:endParaRPr lang="en-US"/>
          </a:p>
        </p:txBody>
      </p:sp>
      <p:sp>
        <p:nvSpPr>
          <p:cNvPr id="5" name="Footer Placeholder 4">
            <a:extLst>
              <a:ext uri="{FF2B5EF4-FFF2-40B4-BE49-F238E27FC236}">
                <a16:creationId xmlns:a16="http://schemas.microsoft.com/office/drawing/2014/main" id="{15404126-8700-4C3B-A72C-6B3E4E153D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318321-B59C-4F81-99DA-0D7938BBA3F3}"/>
              </a:ext>
            </a:extLst>
          </p:cNvPr>
          <p:cNvSpPr>
            <a:spLocks noGrp="1"/>
          </p:cNvSpPr>
          <p:nvPr>
            <p:ph type="sldNum" sz="quarter" idx="12"/>
          </p:nvPr>
        </p:nvSpPr>
        <p:spPr/>
        <p:txBody>
          <a:bodyPr/>
          <a:lstStyle/>
          <a:p>
            <a:fld id="{28C88166-F53E-4EA9-8183-979CE4DF53BD}" type="slidenum">
              <a:rPr lang="en-US" smtClean="0"/>
              <a:t>‹#›</a:t>
            </a:fld>
            <a:endParaRPr lang="en-US"/>
          </a:p>
        </p:txBody>
      </p:sp>
    </p:spTree>
    <p:extLst>
      <p:ext uri="{BB962C8B-B14F-4D97-AF65-F5344CB8AC3E}">
        <p14:creationId xmlns:p14="http://schemas.microsoft.com/office/powerpoint/2010/main" val="3558088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A3C4C6-C6A9-4D11-ABDE-C8B197D3667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2F081B3-904B-4A39-B650-3FA3D6D8BF3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FDA4F26-EC82-489D-A693-CAC435D4DEA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7E47654-2350-4CA2-A45A-F69CA44CF734}"/>
              </a:ext>
            </a:extLst>
          </p:cNvPr>
          <p:cNvSpPr>
            <a:spLocks noGrp="1"/>
          </p:cNvSpPr>
          <p:nvPr>
            <p:ph type="dt" sz="half" idx="10"/>
          </p:nvPr>
        </p:nvSpPr>
        <p:spPr/>
        <p:txBody>
          <a:bodyPr/>
          <a:lstStyle/>
          <a:p>
            <a:fld id="{927F7136-B799-43A5-A792-AE73D0069501}" type="datetimeFigureOut">
              <a:rPr lang="en-US" smtClean="0"/>
              <a:t>10/27/2021</a:t>
            </a:fld>
            <a:endParaRPr lang="en-US"/>
          </a:p>
        </p:txBody>
      </p:sp>
      <p:sp>
        <p:nvSpPr>
          <p:cNvPr id="6" name="Footer Placeholder 5">
            <a:extLst>
              <a:ext uri="{FF2B5EF4-FFF2-40B4-BE49-F238E27FC236}">
                <a16:creationId xmlns:a16="http://schemas.microsoft.com/office/drawing/2014/main" id="{E6DE03D3-9E71-4862-AFC4-5B3FDE764E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EB0DDFC-CF7C-41AA-80BF-F6DE53D235B2}"/>
              </a:ext>
            </a:extLst>
          </p:cNvPr>
          <p:cNvSpPr>
            <a:spLocks noGrp="1"/>
          </p:cNvSpPr>
          <p:nvPr>
            <p:ph type="sldNum" sz="quarter" idx="12"/>
          </p:nvPr>
        </p:nvSpPr>
        <p:spPr/>
        <p:txBody>
          <a:bodyPr/>
          <a:lstStyle/>
          <a:p>
            <a:fld id="{28C88166-F53E-4EA9-8183-979CE4DF53BD}" type="slidenum">
              <a:rPr lang="en-US" smtClean="0"/>
              <a:t>‹#›</a:t>
            </a:fld>
            <a:endParaRPr lang="en-US"/>
          </a:p>
        </p:txBody>
      </p:sp>
    </p:spTree>
    <p:extLst>
      <p:ext uri="{BB962C8B-B14F-4D97-AF65-F5344CB8AC3E}">
        <p14:creationId xmlns:p14="http://schemas.microsoft.com/office/powerpoint/2010/main" val="2887522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77B0-7045-4563-B8CA-B34A37FB114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2F6E34-6A8B-4A18-AB2F-CA9D152281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9D3240E-A0E7-441A-9BE0-DFD735188F0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89DC6F8-ED57-4896-8E0D-F5577D4121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38078BA-30E4-496B-B944-2574FF26E4A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DE6C179-84DC-4635-B648-54E12588B02C}"/>
              </a:ext>
            </a:extLst>
          </p:cNvPr>
          <p:cNvSpPr>
            <a:spLocks noGrp="1"/>
          </p:cNvSpPr>
          <p:nvPr>
            <p:ph type="dt" sz="half" idx="10"/>
          </p:nvPr>
        </p:nvSpPr>
        <p:spPr/>
        <p:txBody>
          <a:bodyPr/>
          <a:lstStyle/>
          <a:p>
            <a:fld id="{927F7136-B799-43A5-A792-AE73D0069501}" type="datetimeFigureOut">
              <a:rPr lang="en-US" smtClean="0"/>
              <a:t>10/27/2021</a:t>
            </a:fld>
            <a:endParaRPr lang="en-US"/>
          </a:p>
        </p:txBody>
      </p:sp>
      <p:sp>
        <p:nvSpPr>
          <p:cNvPr id="8" name="Footer Placeholder 7">
            <a:extLst>
              <a:ext uri="{FF2B5EF4-FFF2-40B4-BE49-F238E27FC236}">
                <a16:creationId xmlns:a16="http://schemas.microsoft.com/office/drawing/2014/main" id="{510E750E-8E69-4985-9639-0EE68DF45CA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12919EB-E0E1-4DBE-8DF6-F0B138AB30EC}"/>
              </a:ext>
            </a:extLst>
          </p:cNvPr>
          <p:cNvSpPr>
            <a:spLocks noGrp="1"/>
          </p:cNvSpPr>
          <p:nvPr>
            <p:ph type="sldNum" sz="quarter" idx="12"/>
          </p:nvPr>
        </p:nvSpPr>
        <p:spPr/>
        <p:txBody>
          <a:bodyPr/>
          <a:lstStyle/>
          <a:p>
            <a:fld id="{28C88166-F53E-4EA9-8183-979CE4DF53BD}" type="slidenum">
              <a:rPr lang="en-US" smtClean="0"/>
              <a:t>‹#›</a:t>
            </a:fld>
            <a:endParaRPr lang="en-US"/>
          </a:p>
        </p:txBody>
      </p:sp>
    </p:spTree>
    <p:extLst>
      <p:ext uri="{BB962C8B-B14F-4D97-AF65-F5344CB8AC3E}">
        <p14:creationId xmlns:p14="http://schemas.microsoft.com/office/powerpoint/2010/main" val="1599083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525D1-A02E-4D25-B0CC-95BDEB2A93E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1CC82CA-D59B-4CA6-9027-ED3D4527F306}"/>
              </a:ext>
            </a:extLst>
          </p:cNvPr>
          <p:cNvSpPr>
            <a:spLocks noGrp="1"/>
          </p:cNvSpPr>
          <p:nvPr>
            <p:ph type="dt" sz="half" idx="10"/>
          </p:nvPr>
        </p:nvSpPr>
        <p:spPr/>
        <p:txBody>
          <a:bodyPr/>
          <a:lstStyle/>
          <a:p>
            <a:fld id="{927F7136-B799-43A5-A792-AE73D0069501}" type="datetimeFigureOut">
              <a:rPr lang="en-US" smtClean="0"/>
              <a:t>10/27/2021</a:t>
            </a:fld>
            <a:endParaRPr lang="en-US"/>
          </a:p>
        </p:txBody>
      </p:sp>
      <p:sp>
        <p:nvSpPr>
          <p:cNvPr id="4" name="Footer Placeholder 3">
            <a:extLst>
              <a:ext uri="{FF2B5EF4-FFF2-40B4-BE49-F238E27FC236}">
                <a16:creationId xmlns:a16="http://schemas.microsoft.com/office/drawing/2014/main" id="{7AA0F33F-7E67-41F4-B120-251F0183AC8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CF14396-044C-4E29-85F5-F7D6902E5D5B}"/>
              </a:ext>
            </a:extLst>
          </p:cNvPr>
          <p:cNvSpPr>
            <a:spLocks noGrp="1"/>
          </p:cNvSpPr>
          <p:nvPr>
            <p:ph type="sldNum" sz="quarter" idx="12"/>
          </p:nvPr>
        </p:nvSpPr>
        <p:spPr/>
        <p:txBody>
          <a:bodyPr/>
          <a:lstStyle/>
          <a:p>
            <a:fld id="{28C88166-F53E-4EA9-8183-979CE4DF53BD}" type="slidenum">
              <a:rPr lang="en-US" smtClean="0"/>
              <a:t>‹#›</a:t>
            </a:fld>
            <a:endParaRPr lang="en-US"/>
          </a:p>
        </p:txBody>
      </p:sp>
    </p:spTree>
    <p:extLst>
      <p:ext uri="{BB962C8B-B14F-4D97-AF65-F5344CB8AC3E}">
        <p14:creationId xmlns:p14="http://schemas.microsoft.com/office/powerpoint/2010/main" val="4178737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3354AF2-ED99-4C74-BD94-80C730FD8ACF}"/>
              </a:ext>
            </a:extLst>
          </p:cNvPr>
          <p:cNvSpPr>
            <a:spLocks noGrp="1"/>
          </p:cNvSpPr>
          <p:nvPr>
            <p:ph type="dt" sz="half" idx="10"/>
          </p:nvPr>
        </p:nvSpPr>
        <p:spPr/>
        <p:txBody>
          <a:bodyPr/>
          <a:lstStyle/>
          <a:p>
            <a:fld id="{927F7136-B799-43A5-A792-AE73D0069501}" type="datetimeFigureOut">
              <a:rPr lang="en-US" smtClean="0"/>
              <a:t>10/27/2021</a:t>
            </a:fld>
            <a:endParaRPr lang="en-US"/>
          </a:p>
        </p:txBody>
      </p:sp>
      <p:sp>
        <p:nvSpPr>
          <p:cNvPr id="3" name="Footer Placeholder 2">
            <a:extLst>
              <a:ext uri="{FF2B5EF4-FFF2-40B4-BE49-F238E27FC236}">
                <a16:creationId xmlns:a16="http://schemas.microsoft.com/office/drawing/2014/main" id="{69179146-7C91-4A03-9A72-5F26740C1B8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75D2ABE-6317-42C9-A0A8-3B4F81F54345}"/>
              </a:ext>
            </a:extLst>
          </p:cNvPr>
          <p:cNvSpPr>
            <a:spLocks noGrp="1"/>
          </p:cNvSpPr>
          <p:nvPr>
            <p:ph type="sldNum" sz="quarter" idx="12"/>
          </p:nvPr>
        </p:nvSpPr>
        <p:spPr/>
        <p:txBody>
          <a:bodyPr/>
          <a:lstStyle/>
          <a:p>
            <a:fld id="{28C88166-F53E-4EA9-8183-979CE4DF53BD}" type="slidenum">
              <a:rPr lang="en-US" smtClean="0"/>
              <a:t>‹#›</a:t>
            </a:fld>
            <a:endParaRPr lang="en-US"/>
          </a:p>
        </p:txBody>
      </p:sp>
    </p:spTree>
    <p:extLst>
      <p:ext uri="{BB962C8B-B14F-4D97-AF65-F5344CB8AC3E}">
        <p14:creationId xmlns:p14="http://schemas.microsoft.com/office/powerpoint/2010/main" val="136388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6769A-8032-4A21-AAB0-41B8482433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D951CA-7188-453C-88A2-E63CC36C6F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053EA59-6EAF-48F3-A65E-DB2CB92DF8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32C514-07A3-4089-8070-32D04A6F2D41}"/>
              </a:ext>
            </a:extLst>
          </p:cNvPr>
          <p:cNvSpPr>
            <a:spLocks noGrp="1"/>
          </p:cNvSpPr>
          <p:nvPr>
            <p:ph type="dt" sz="half" idx="10"/>
          </p:nvPr>
        </p:nvSpPr>
        <p:spPr/>
        <p:txBody>
          <a:bodyPr/>
          <a:lstStyle/>
          <a:p>
            <a:fld id="{927F7136-B799-43A5-A792-AE73D0069501}" type="datetimeFigureOut">
              <a:rPr lang="en-US" smtClean="0"/>
              <a:t>10/27/2021</a:t>
            </a:fld>
            <a:endParaRPr lang="en-US"/>
          </a:p>
        </p:txBody>
      </p:sp>
      <p:sp>
        <p:nvSpPr>
          <p:cNvPr id="6" name="Footer Placeholder 5">
            <a:extLst>
              <a:ext uri="{FF2B5EF4-FFF2-40B4-BE49-F238E27FC236}">
                <a16:creationId xmlns:a16="http://schemas.microsoft.com/office/drawing/2014/main" id="{8D260664-C7FA-4589-8A4D-351331F058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853071-D391-4CF9-9811-D8FC4A7D3C08}"/>
              </a:ext>
            </a:extLst>
          </p:cNvPr>
          <p:cNvSpPr>
            <a:spLocks noGrp="1"/>
          </p:cNvSpPr>
          <p:nvPr>
            <p:ph type="sldNum" sz="quarter" idx="12"/>
          </p:nvPr>
        </p:nvSpPr>
        <p:spPr/>
        <p:txBody>
          <a:bodyPr/>
          <a:lstStyle/>
          <a:p>
            <a:fld id="{28C88166-F53E-4EA9-8183-979CE4DF53BD}" type="slidenum">
              <a:rPr lang="en-US" smtClean="0"/>
              <a:t>‹#›</a:t>
            </a:fld>
            <a:endParaRPr lang="en-US"/>
          </a:p>
        </p:txBody>
      </p:sp>
    </p:spTree>
    <p:extLst>
      <p:ext uri="{BB962C8B-B14F-4D97-AF65-F5344CB8AC3E}">
        <p14:creationId xmlns:p14="http://schemas.microsoft.com/office/powerpoint/2010/main" val="1706741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5FDBB-356B-4F32-8A9F-08746E2AF1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1270430-71E0-4DF1-A093-BE9B4C2AE0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F69346E-D2D2-4516-99E5-EA419462F1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FAD37B-B0F7-4071-8204-887A6FE24FDE}"/>
              </a:ext>
            </a:extLst>
          </p:cNvPr>
          <p:cNvSpPr>
            <a:spLocks noGrp="1"/>
          </p:cNvSpPr>
          <p:nvPr>
            <p:ph type="dt" sz="half" idx="10"/>
          </p:nvPr>
        </p:nvSpPr>
        <p:spPr/>
        <p:txBody>
          <a:bodyPr/>
          <a:lstStyle/>
          <a:p>
            <a:fld id="{927F7136-B799-43A5-A792-AE73D0069501}" type="datetimeFigureOut">
              <a:rPr lang="en-US" smtClean="0"/>
              <a:t>10/27/2021</a:t>
            </a:fld>
            <a:endParaRPr lang="en-US"/>
          </a:p>
        </p:txBody>
      </p:sp>
      <p:sp>
        <p:nvSpPr>
          <p:cNvPr id="6" name="Footer Placeholder 5">
            <a:extLst>
              <a:ext uri="{FF2B5EF4-FFF2-40B4-BE49-F238E27FC236}">
                <a16:creationId xmlns:a16="http://schemas.microsoft.com/office/drawing/2014/main" id="{119A14ED-355A-4CE6-A09F-461A7E7930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72218C-6CF7-43DD-A725-AFC18C25FA27}"/>
              </a:ext>
            </a:extLst>
          </p:cNvPr>
          <p:cNvSpPr>
            <a:spLocks noGrp="1"/>
          </p:cNvSpPr>
          <p:nvPr>
            <p:ph type="sldNum" sz="quarter" idx="12"/>
          </p:nvPr>
        </p:nvSpPr>
        <p:spPr/>
        <p:txBody>
          <a:bodyPr/>
          <a:lstStyle/>
          <a:p>
            <a:fld id="{28C88166-F53E-4EA9-8183-979CE4DF53BD}" type="slidenum">
              <a:rPr lang="en-US" smtClean="0"/>
              <a:t>‹#›</a:t>
            </a:fld>
            <a:endParaRPr lang="en-US"/>
          </a:p>
        </p:txBody>
      </p:sp>
    </p:spTree>
    <p:extLst>
      <p:ext uri="{BB962C8B-B14F-4D97-AF65-F5344CB8AC3E}">
        <p14:creationId xmlns:p14="http://schemas.microsoft.com/office/powerpoint/2010/main" val="2674133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52232C-97C1-45E9-9357-942C10FD9D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A2F5364-CDCA-4640-9674-98504AB09A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2EDFF1-65F3-4A5B-A162-C5A742DCEB1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7F7136-B799-43A5-A792-AE73D0069501}" type="datetimeFigureOut">
              <a:rPr lang="en-US" smtClean="0"/>
              <a:t>10/27/2021</a:t>
            </a:fld>
            <a:endParaRPr lang="en-US"/>
          </a:p>
        </p:txBody>
      </p:sp>
      <p:sp>
        <p:nvSpPr>
          <p:cNvPr id="5" name="Footer Placeholder 4">
            <a:extLst>
              <a:ext uri="{FF2B5EF4-FFF2-40B4-BE49-F238E27FC236}">
                <a16:creationId xmlns:a16="http://schemas.microsoft.com/office/drawing/2014/main" id="{66075389-5148-433A-9BCC-DAD46F31A42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A6B1EBE-CE6C-430C-B352-025904A1000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C88166-F53E-4EA9-8183-979CE4DF53BD}" type="slidenum">
              <a:rPr lang="en-US" smtClean="0"/>
              <a:t>‹#›</a:t>
            </a:fld>
            <a:endParaRPr lang="en-US"/>
          </a:p>
        </p:txBody>
      </p:sp>
    </p:spTree>
    <p:extLst>
      <p:ext uri="{BB962C8B-B14F-4D97-AF65-F5344CB8AC3E}">
        <p14:creationId xmlns:p14="http://schemas.microsoft.com/office/powerpoint/2010/main" val="34833571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3.jp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2882" y="1665961"/>
            <a:ext cx="3793183" cy="3800606"/>
          </a:xfrm>
          <a:prstGeom prst="rect">
            <a:avLst/>
          </a:prstGeom>
        </p:spPr>
      </p:pic>
      <p:sp>
        <p:nvSpPr>
          <p:cNvPr id="3" name="TextBox 2"/>
          <p:cNvSpPr txBox="1"/>
          <p:nvPr/>
        </p:nvSpPr>
        <p:spPr>
          <a:xfrm>
            <a:off x="2402395" y="229788"/>
            <a:ext cx="6814159" cy="1323439"/>
          </a:xfrm>
          <a:prstGeom prst="rect">
            <a:avLst/>
          </a:prstGeom>
          <a:noFill/>
        </p:spPr>
        <p:txBody>
          <a:bodyPr wrap="square" rtlCol="0">
            <a:spAutoFit/>
          </a:bodyPr>
          <a:lstStyle/>
          <a:p>
            <a:pPr algn="ctr"/>
            <a:r>
              <a:rPr lang="en-US" sz="4000" b="1" dirty="0" smtClean="0">
                <a:latin typeface="Baskerville Old Face" panose="02020602080505020303" pitchFamily="18" charset="0"/>
                <a:cs typeface="Adobe Devanagari" panose="02040503050201020203" pitchFamily="18" charset="0"/>
              </a:rPr>
              <a:t>Mayor Jaclyn Veasy</a:t>
            </a:r>
          </a:p>
          <a:p>
            <a:pPr algn="ctr"/>
            <a:r>
              <a:rPr lang="en-US" sz="4000" b="1" dirty="0" smtClean="0">
                <a:latin typeface="Baskerville Old Face" panose="02020602080505020303" pitchFamily="18" charset="0"/>
                <a:cs typeface="Adobe Devanagari" panose="02040503050201020203" pitchFamily="18" charset="0"/>
              </a:rPr>
              <a:t>Evesham Township, NJ</a:t>
            </a:r>
            <a:endParaRPr lang="en-US" sz="4000" b="1" dirty="0">
              <a:latin typeface="Baskerville Old Face" panose="02020602080505020303" pitchFamily="18" charset="0"/>
              <a:cs typeface="Adobe Devanagari" panose="02040503050201020203" pitchFamily="18" charset="0"/>
            </a:endParaRPr>
          </a:p>
        </p:txBody>
      </p:sp>
      <p:pic>
        <p:nvPicPr>
          <p:cNvPr id="1026" name="Picture 2" descr="NJHCQ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7223" y="5844239"/>
            <a:ext cx="5524500" cy="590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7495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115" y="393896"/>
            <a:ext cx="10096637" cy="478302"/>
          </a:xfrm>
        </p:spPr>
        <p:txBody>
          <a:bodyPr>
            <a:normAutofit fontScale="90000"/>
          </a:bodyPr>
          <a:lstStyle/>
          <a:p>
            <a:r>
              <a:rPr lang="en-US" dirty="0" smtClean="0">
                <a:solidFill>
                  <a:schemeClr val="tx1"/>
                </a:solidFill>
                <a:latin typeface="Baskerville Old Face" panose="02020602080505020303" pitchFamily="18" charset="0"/>
              </a:rPr>
              <a:t>BEING A HEALTHY TOWN THROUGH A PANDEMIC</a:t>
            </a:r>
            <a:endParaRPr lang="en-US" dirty="0">
              <a:solidFill>
                <a:schemeClr val="tx1"/>
              </a:solidFill>
              <a:latin typeface="Baskerville Old Face" panose="02020602080505020303" pitchFamily="18" charset="0"/>
            </a:endParaRPr>
          </a:p>
        </p:txBody>
      </p:sp>
      <p:sp>
        <p:nvSpPr>
          <p:cNvPr id="3" name="Slide Number Placeholder 2"/>
          <p:cNvSpPr>
            <a:spLocks noGrp="1"/>
          </p:cNvSpPr>
          <p:nvPr>
            <p:ph type="sldNum" sz="quarter" idx="4"/>
          </p:nvPr>
        </p:nvSpPr>
        <p:spPr/>
        <p:txBody>
          <a:bodyPr/>
          <a:lstStyle/>
          <a:p>
            <a:fld id="{85FC95A0-6CC0-FF42-9D34-67F9E6F9B133}" type="slidenum">
              <a:rPr lang="en-US" smtClean="0"/>
              <a:pPr/>
              <a:t>2</a:t>
            </a:fld>
            <a:endParaRPr lang="en-US" dirty="0"/>
          </a:p>
        </p:txBody>
      </p:sp>
      <p:sp>
        <p:nvSpPr>
          <p:cNvPr id="5" name="TextBox 4">
            <a:extLst>
              <a:ext uri="{FF2B5EF4-FFF2-40B4-BE49-F238E27FC236}">
                <a16:creationId xmlns:a16="http://schemas.microsoft.com/office/drawing/2014/main" id="{C4E0065F-1011-4FE6-BD2F-F4D71D2342BC}"/>
              </a:ext>
            </a:extLst>
          </p:cNvPr>
          <p:cNvSpPr txBox="1"/>
          <p:nvPr/>
        </p:nvSpPr>
        <p:spPr>
          <a:xfrm>
            <a:off x="400282" y="1052308"/>
            <a:ext cx="5373666" cy="5324535"/>
          </a:xfrm>
          <a:prstGeom prst="rect">
            <a:avLst/>
          </a:prstGeom>
          <a:noFill/>
        </p:spPr>
        <p:txBody>
          <a:bodyPr wrap="square" numCol="1" rtlCol="0">
            <a:spAutoFit/>
          </a:bodyPr>
          <a:lstStyle/>
          <a:p>
            <a:r>
              <a:rPr lang="en-US" sz="2400" b="1"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MAYOR’S WELLNESS COMMITTEE:</a:t>
            </a:r>
          </a:p>
          <a:p>
            <a:pPr marL="342900" indent="-342900">
              <a:buFont typeface="Arial" panose="020B0604020202020204" pitchFamily="34" charset="0"/>
              <a:buChar char="•"/>
            </a:pP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Mayor</a:t>
            </a:r>
          </a:p>
          <a:p>
            <a:pPr marL="342900" indent="-342900">
              <a:buFont typeface="Arial" panose="020B0604020202020204" pitchFamily="34" charset="0"/>
              <a:buChar char="•"/>
            </a:pP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Township Council</a:t>
            </a: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Township Management Team</a:t>
            </a:r>
          </a:p>
          <a:p>
            <a:r>
              <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Department Leaders</a:t>
            </a:r>
          </a:p>
          <a:p>
            <a:pPr marL="800100" lvl="1" indent="-342900">
              <a:buFont typeface="Arial" panose="020B0604020202020204" pitchFamily="34" charset="0"/>
              <a:buChar char="•"/>
            </a:pPr>
            <a:endPar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endParaRPr lang="en-US" sz="28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 name="TextBox 3"/>
          <p:cNvSpPr txBox="1"/>
          <p:nvPr/>
        </p:nvSpPr>
        <p:spPr>
          <a:xfrm>
            <a:off x="5773948" y="1422425"/>
            <a:ext cx="6445675" cy="3693319"/>
          </a:xfrm>
          <a:prstGeom prst="rect">
            <a:avLst/>
          </a:prstGeom>
          <a:noFill/>
        </p:spPr>
        <p:txBody>
          <a:bodyPr wrap="none" rtlCol="0">
            <a:spAutoFit/>
          </a:bodyPr>
          <a:lstStyle/>
          <a:p>
            <a:pPr marL="342900" indent="-342900">
              <a:buFont typeface="Arial" panose="020B0604020202020204" pitchFamily="34" charset="0"/>
              <a:buChar char="•"/>
            </a:pPr>
            <a:r>
              <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Community Leadership </a:t>
            </a: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Boards</a:t>
            </a:r>
          </a:p>
          <a:p>
            <a:r>
              <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Senior </a:t>
            </a:r>
            <a:r>
              <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Citizen Advisory </a:t>
            </a: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Committee</a:t>
            </a:r>
          </a:p>
          <a:p>
            <a:r>
              <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Veterans &amp; </a:t>
            </a:r>
            <a:r>
              <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Disability Advisory </a:t>
            </a: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Committee</a:t>
            </a:r>
          </a:p>
          <a:p>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Evesham </a:t>
            </a:r>
            <a:r>
              <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Economic Advisory </a:t>
            </a: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Council</a:t>
            </a:r>
          </a:p>
          <a:p>
            <a:r>
              <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Human </a:t>
            </a:r>
            <a:r>
              <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Rights Advisory </a:t>
            </a: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Council</a:t>
            </a:r>
          </a:p>
          <a:p>
            <a:r>
              <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Youth </a:t>
            </a:r>
            <a:r>
              <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Advisory </a:t>
            </a: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Committee</a:t>
            </a:r>
          </a:p>
          <a:p>
            <a:r>
              <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Community </a:t>
            </a:r>
            <a:r>
              <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Policing </a:t>
            </a: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Unit</a:t>
            </a:r>
          </a:p>
          <a:p>
            <a:r>
              <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Green Team</a:t>
            </a:r>
          </a:p>
          <a:p>
            <a:r>
              <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Marlton </a:t>
            </a:r>
            <a:r>
              <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Recreation Council</a:t>
            </a:r>
          </a:p>
          <a:p>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3268" y="3430442"/>
            <a:ext cx="3928534" cy="29464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67140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115" y="393896"/>
            <a:ext cx="10096637" cy="478302"/>
          </a:xfrm>
        </p:spPr>
        <p:txBody>
          <a:bodyPr>
            <a:normAutofit fontScale="90000"/>
          </a:bodyPr>
          <a:lstStyle/>
          <a:p>
            <a:r>
              <a:rPr lang="en-US" dirty="0" smtClean="0">
                <a:solidFill>
                  <a:schemeClr val="tx1"/>
                </a:solidFill>
                <a:latin typeface="Baskerville Old Face" panose="02020602080505020303" pitchFamily="18" charset="0"/>
              </a:rPr>
              <a:t>BEING A HEALTHY TOWN THROUGH A PANDEMIC</a:t>
            </a:r>
            <a:endParaRPr lang="en-US" dirty="0">
              <a:solidFill>
                <a:schemeClr val="tx1"/>
              </a:solidFill>
              <a:latin typeface="Baskerville Old Face" panose="02020602080505020303" pitchFamily="18" charset="0"/>
            </a:endParaRPr>
          </a:p>
        </p:txBody>
      </p:sp>
      <p:sp>
        <p:nvSpPr>
          <p:cNvPr id="3" name="Slide Number Placeholder 2"/>
          <p:cNvSpPr>
            <a:spLocks noGrp="1"/>
          </p:cNvSpPr>
          <p:nvPr>
            <p:ph type="sldNum" sz="quarter" idx="4"/>
          </p:nvPr>
        </p:nvSpPr>
        <p:spPr/>
        <p:txBody>
          <a:bodyPr/>
          <a:lstStyle/>
          <a:p>
            <a:fld id="{85FC95A0-6CC0-FF42-9D34-67F9E6F9B133}" type="slidenum">
              <a:rPr lang="en-US" smtClean="0"/>
              <a:pPr/>
              <a:t>3</a:t>
            </a:fld>
            <a:endParaRPr lang="en-US" dirty="0"/>
          </a:p>
        </p:txBody>
      </p:sp>
      <p:sp>
        <p:nvSpPr>
          <p:cNvPr id="5" name="TextBox 4">
            <a:extLst>
              <a:ext uri="{FF2B5EF4-FFF2-40B4-BE49-F238E27FC236}">
                <a16:creationId xmlns:a16="http://schemas.microsoft.com/office/drawing/2014/main" id="{C4E0065F-1011-4FE6-BD2F-F4D71D2342BC}"/>
              </a:ext>
            </a:extLst>
          </p:cNvPr>
          <p:cNvSpPr txBox="1"/>
          <p:nvPr/>
        </p:nvSpPr>
        <p:spPr>
          <a:xfrm>
            <a:off x="613115" y="1076431"/>
            <a:ext cx="10672836" cy="3416320"/>
          </a:xfrm>
          <a:prstGeom prst="rect">
            <a:avLst/>
          </a:prstGeom>
          <a:noFill/>
        </p:spPr>
        <p:txBody>
          <a:bodyPr wrap="square" rtlCol="0">
            <a:spAutoFit/>
          </a:bodyPr>
          <a:lstStyle/>
          <a:p>
            <a:pPr algn="ctr"/>
            <a:r>
              <a:rPr lang="en-US" sz="3600" b="1"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The Evesham Mayor’s </a:t>
            </a:r>
            <a:r>
              <a:rPr lang="en-US" sz="3600" b="1"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Wellness </a:t>
            </a:r>
            <a:r>
              <a:rPr lang="en-US" sz="3600" b="1"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Campaign focused </a:t>
            </a:r>
            <a:r>
              <a:rPr lang="en-US" sz="3600" b="1"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not only on creating new programs for residents in response to the pandemic, but also worked on trying to make the Township’s current programs more accessible and safe during the pandemic</a:t>
            </a:r>
            <a:r>
              <a:rPr lang="en-US" sz="3600" b="1"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a:t>
            </a:r>
            <a:endParaRPr lang="en-US" sz="3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 name="Rectangle 5"/>
          <p:cNvSpPr/>
          <p:nvPr/>
        </p:nvSpPr>
        <p:spPr>
          <a:xfrm>
            <a:off x="3265050" y="4552051"/>
            <a:ext cx="5760417" cy="1077218"/>
          </a:xfrm>
          <a:prstGeom prst="rect">
            <a:avLst/>
          </a:prstGeom>
        </p:spPr>
        <p:txBody>
          <a:bodyPr wrap="square">
            <a:spAutoFit/>
          </a:bodyPr>
          <a:lstStyle/>
          <a:p>
            <a:endParaRPr lang="en-US" sz="1600" b="1" dirty="0">
              <a:solidFill>
                <a:srgbClr val="00B0F0"/>
              </a:solidFill>
              <a:latin typeface="Open Sans SemiBold" panose="020B0706030804020204" pitchFamily="34" charset="0"/>
              <a:ea typeface="Open Sans SemiBold" panose="020B0706030804020204" pitchFamily="34" charset="0"/>
              <a:cs typeface="Open Sans SemiBold" panose="020B0706030804020204" pitchFamily="34" charset="0"/>
            </a:endParaRPr>
          </a:p>
          <a:p>
            <a:r>
              <a:rPr lang="en-US" sz="2400" b="1" dirty="0" smtClean="0">
                <a:solidFill>
                  <a:srgbClr val="00B0F0"/>
                </a:solidFill>
                <a:latin typeface="Open Sans SemiBold" panose="020B0706030804020204" pitchFamily="34" charset="0"/>
                <a:ea typeface="Open Sans SemiBold" panose="020B0706030804020204" pitchFamily="34" charset="0"/>
                <a:cs typeface="Open Sans SemiBold" panose="020B0706030804020204" pitchFamily="34" charset="0"/>
              </a:rPr>
              <a:t>2019: HEALTHY TOWN UP &amp; COMING</a:t>
            </a:r>
            <a:endParaRPr lang="en-US" sz="2400" b="1" dirty="0">
              <a:solidFill>
                <a:srgbClr val="00B0F0"/>
              </a:solidFill>
              <a:latin typeface="Open Sans SemiBold" panose="020B0706030804020204" pitchFamily="34" charset="0"/>
              <a:ea typeface="Open Sans SemiBold" panose="020B0706030804020204" pitchFamily="34" charset="0"/>
              <a:cs typeface="Open Sans SemiBold" panose="020B0706030804020204" pitchFamily="34" charset="0"/>
            </a:endParaRPr>
          </a:p>
          <a:p>
            <a:r>
              <a:rPr lang="en-US" sz="2400" b="1" dirty="0" smtClean="0">
                <a:solidFill>
                  <a:srgbClr val="00B0F0"/>
                </a:solidFill>
                <a:latin typeface="Open Sans SemiBold" panose="020B0706030804020204" pitchFamily="34" charset="0"/>
                <a:ea typeface="Open Sans SemiBold" panose="020B0706030804020204" pitchFamily="34" charset="0"/>
                <a:cs typeface="Open Sans SemiBold" panose="020B0706030804020204" pitchFamily="34" charset="0"/>
              </a:rPr>
              <a:t>2020: HEALTHY TOWN</a:t>
            </a:r>
            <a:endParaRPr lang="en-US" sz="2400" b="1" dirty="0">
              <a:solidFill>
                <a:srgbClr val="00B0F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7" name="Picture 6"/>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338078" y="4009407"/>
            <a:ext cx="1795821" cy="2341517"/>
          </a:xfrm>
          <a:prstGeom prst="rect">
            <a:avLst/>
          </a:prstGeom>
        </p:spPr>
      </p:pic>
      <p:pic>
        <p:nvPicPr>
          <p:cNvPr id="8" name="Picture 7"/>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964669" y="4009407"/>
            <a:ext cx="1815606" cy="2341517"/>
          </a:xfrm>
          <a:prstGeom prst="rect">
            <a:avLst/>
          </a:prstGeom>
        </p:spPr>
      </p:pic>
    </p:spTree>
    <p:extLst>
      <p:ext uri="{BB962C8B-B14F-4D97-AF65-F5344CB8AC3E}">
        <p14:creationId xmlns:p14="http://schemas.microsoft.com/office/powerpoint/2010/main" val="3590435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115" y="393896"/>
            <a:ext cx="10096637" cy="478302"/>
          </a:xfrm>
        </p:spPr>
        <p:txBody>
          <a:bodyPr>
            <a:normAutofit fontScale="90000"/>
          </a:bodyPr>
          <a:lstStyle/>
          <a:p>
            <a:r>
              <a:rPr lang="en-US" dirty="0" smtClean="0">
                <a:solidFill>
                  <a:schemeClr val="tx1"/>
                </a:solidFill>
                <a:latin typeface="Baskerville Old Face" panose="02020602080505020303" pitchFamily="18" charset="0"/>
              </a:rPr>
              <a:t>BEING A HEALTHY TOWN THROUGH A PANDEMIC</a:t>
            </a:r>
            <a:endParaRPr lang="en-US" dirty="0">
              <a:solidFill>
                <a:schemeClr val="tx1"/>
              </a:solidFill>
              <a:latin typeface="Baskerville Old Face" panose="02020602080505020303" pitchFamily="18" charset="0"/>
            </a:endParaRPr>
          </a:p>
        </p:txBody>
      </p:sp>
      <p:sp>
        <p:nvSpPr>
          <p:cNvPr id="3" name="Slide Number Placeholder 2"/>
          <p:cNvSpPr>
            <a:spLocks noGrp="1"/>
          </p:cNvSpPr>
          <p:nvPr>
            <p:ph type="sldNum" sz="quarter" idx="4"/>
          </p:nvPr>
        </p:nvSpPr>
        <p:spPr/>
        <p:txBody>
          <a:bodyPr/>
          <a:lstStyle/>
          <a:p>
            <a:fld id="{85FC95A0-6CC0-FF42-9D34-67F9E6F9B133}" type="slidenum">
              <a:rPr lang="en-US" smtClean="0"/>
              <a:pPr/>
              <a:t>4</a:t>
            </a:fld>
            <a:endParaRPr lang="en-US" dirty="0"/>
          </a:p>
        </p:txBody>
      </p:sp>
      <p:sp>
        <p:nvSpPr>
          <p:cNvPr id="5" name="TextBox 4">
            <a:extLst>
              <a:ext uri="{FF2B5EF4-FFF2-40B4-BE49-F238E27FC236}">
                <a16:creationId xmlns:a16="http://schemas.microsoft.com/office/drawing/2014/main" id="{C4E0065F-1011-4FE6-BD2F-F4D71D2342BC}"/>
              </a:ext>
            </a:extLst>
          </p:cNvPr>
          <p:cNvSpPr txBox="1"/>
          <p:nvPr/>
        </p:nvSpPr>
        <p:spPr>
          <a:xfrm>
            <a:off x="99549" y="1088979"/>
            <a:ext cx="6771557" cy="7909858"/>
          </a:xfrm>
          <a:prstGeom prst="rect">
            <a:avLst/>
          </a:prstGeom>
          <a:noFill/>
        </p:spPr>
        <p:txBody>
          <a:bodyPr wrap="square" numCol="1" rtlCol="0">
            <a:spAutoFit/>
          </a:bodyPr>
          <a:lstStyle/>
          <a:p>
            <a:r>
              <a:rPr lang="en-US" sz="2400" b="1"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PROGRAMS OFFERED DURING </a:t>
            </a:r>
            <a:r>
              <a:rPr lang="en-US" sz="2400" b="1"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2020:</a:t>
            </a:r>
          </a:p>
          <a:p>
            <a:pPr marL="342900" indent="-342900">
              <a:buFont typeface="Arial" panose="020B0604020202020204" pitchFamily="34" charset="0"/>
              <a:buChar char="•"/>
            </a:pP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Office of Emergency Management (OEM)</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Maintained a 24/7 Help </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&amp; Volunteer Hotline</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Free COVID Testing</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Food pantry</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Blood drive </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Holiday Packages</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a:t>
            </a:r>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Utilized transportation service to bring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meals </a:t>
            </a:r>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&amp;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bags </a:t>
            </a:r>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of non-perishable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foods to</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residents </a:t>
            </a:r>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in need</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Webinars geared towards safety  </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protocols</a:t>
            </a:r>
            <a:endPar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endParaRPr lang="en-US" sz="28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2546" y="1213657"/>
            <a:ext cx="4904726" cy="49346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386419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115" y="393896"/>
            <a:ext cx="10096637" cy="478302"/>
          </a:xfrm>
        </p:spPr>
        <p:txBody>
          <a:bodyPr>
            <a:normAutofit fontScale="90000"/>
          </a:bodyPr>
          <a:lstStyle/>
          <a:p>
            <a:r>
              <a:rPr lang="en-US" dirty="0" smtClean="0">
                <a:solidFill>
                  <a:schemeClr val="tx1"/>
                </a:solidFill>
                <a:latin typeface="Baskerville Old Face" panose="02020602080505020303" pitchFamily="18" charset="0"/>
              </a:rPr>
              <a:t>BEING A HEALTHY TOWN THROUGH A PANDEMIC</a:t>
            </a:r>
            <a:endParaRPr lang="en-US" dirty="0">
              <a:solidFill>
                <a:schemeClr val="tx1"/>
              </a:solidFill>
              <a:latin typeface="Baskerville Old Face" panose="02020602080505020303" pitchFamily="18" charset="0"/>
            </a:endParaRPr>
          </a:p>
        </p:txBody>
      </p:sp>
      <p:sp>
        <p:nvSpPr>
          <p:cNvPr id="3" name="Slide Number Placeholder 2"/>
          <p:cNvSpPr>
            <a:spLocks noGrp="1"/>
          </p:cNvSpPr>
          <p:nvPr>
            <p:ph type="sldNum" sz="quarter" idx="4"/>
          </p:nvPr>
        </p:nvSpPr>
        <p:spPr/>
        <p:txBody>
          <a:bodyPr/>
          <a:lstStyle/>
          <a:p>
            <a:fld id="{85FC95A0-6CC0-FF42-9D34-67F9E6F9B133}" type="slidenum">
              <a:rPr lang="en-US" smtClean="0"/>
              <a:pPr/>
              <a:t>5</a:t>
            </a:fld>
            <a:endParaRPr lang="en-US" dirty="0"/>
          </a:p>
        </p:txBody>
      </p:sp>
      <p:sp>
        <p:nvSpPr>
          <p:cNvPr id="5" name="TextBox 4">
            <a:extLst>
              <a:ext uri="{FF2B5EF4-FFF2-40B4-BE49-F238E27FC236}">
                <a16:creationId xmlns:a16="http://schemas.microsoft.com/office/drawing/2014/main" id="{C4E0065F-1011-4FE6-BD2F-F4D71D2342BC}"/>
              </a:ext>
            </a:extLst>
          </p:cNvPr>
          <p:cNvSpPr txBox="1"/>
          <p:nvPr/>
        </p:nvSpPr>
        <p:spPr>
          <a:xfrm>
            <a:off x="613115" y="1063926"/>
            <a:ext cx="6771557" cy="6309420"/>
          </a:xfrm>
          <a:prstGeom prst="rect">
            <a:avLst/>
          </a:prstGeom>
          <a:noFill/>
        </p:spPr>
        <p:txBody>
          <a:bodyPr wrap="square" numCol="1" rtlCol="0">
            <a:spAutoFit/>
          </a:bodyPr>
          <a:lstStyle/>
          <a:p>
            <a:r>
              <a:rPr lang="en-US" sz="2400" b="1"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PROGRAMS OFFERED DURING </a:t>
            </a:r>
            <a:r>
              <a:rPr lang="en-US" sz="2400" b="1"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2020:</a:t>
            </a:r>
          </a:p>
          <a:p>
            <a:pPr marL="342900" indent="-342900">
              <a:buFont typeface="Arial" panose="020B0604020202020204" pitchFamily="34" charset="0"/>
              <a:buChar char="•"/>
            </a:pP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Outdoor Recreation</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Walk with the Mayor</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Summer Camp</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Yoga in the Park</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Black Run Preserve</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MRC Sports Unity Program</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Golf &amp; Driving Range</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Parks/Playgrounds/Athletic Fields</a:t>
            </a:r>
            <a:endPar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endParaRPr lang="en-US" sz="28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91003" y="1113802"/>
            <a:ext cx="4538749" cy="52079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72333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115" y="393896"/>
            <a:ext cx="10096637" cy="478302"/>
          </a:xfrm>
        </p:spPr>
        <p:txBody>
          <a:bodyPr>
            <a:normAutofit fontScale="90000"/>
          </a:bodyPr>
          <a:lstStyle/>
          <a:p>
            <a:r>
              <a:rPr lang="en-US" dirty="0" smtClean="0">
                <a:solidFill>
                  <a:schemeClr val="tx1"/>
                </a:solidFill>
                <a:latin typeface="Baskerville Old Face" panose="02020602080505020303" pitchFamily="18" charset="0"/>
              </a:rPr>
              <a:t>BEING A HEALTHY TOWN THROUGH A PANDEMIC</a:t>
            </a:r>
            <a:endParaRPr lang="en-US" dirty="0">
              <a:solidFill>
                <a:schemeClr val="tx1"/>
              </a:solidFill>
              <a:latin typeface="Baskerville Old Face" panose="02020602080505020303" pitchFamily="18" charset="0"/>
            </a:endParaRPr>
          </a:p>
        </p:txBody>
      </p:sp>
      <p:sp>
        <p:nvSpPr>
          <p:cNvPr id="3" name="Slide Number Placeholder 2"/>
          <p:cNvSpPr>
            <a:spLocks noGrp="1"/>
          </p:cNvSpPr>
          <p:nvPr>
            <p:ph type="sldNum" sz="quarter" idx="4"/>
          </p:nvPr>
        </p:nvSpPr>
        <p:spPr/>
        <p:txBody>
          <a:bodyPr/>
          <a:lstStyle/>
          <a:p>
            <a:fld id="{85FC95A0-6CC0-FF42-9D34-67F9E6F9B133}" type="slidenum">
              <a:rPr lang="en-US" smtClean="0"/>
              <a:pPr/>
              <a:t>6</a:t>
            </a:fld>
            <a:endParaRPr lang="en-US" dirty="0"/>
          </a:p>
        </p:txBody>
      </p:sp>
      <p:sp>
        <p:nvSpPr>
          <p:cNvPr id="5" name="TextBox 4">
            <a:extLst>
              <a:ext uri="{FF2B5EF4-FFF2-40B4-BE49-F238E27FC236}">
                <a16:creationId xmlns:a16="http://schemas.microsoft.com/office/drawing/2014/main" id="{C4E0065F-1011-4FE6-BD2F-F4D71D2342BC}"/>
              </a:ext>
            </a:extLst>
          </p:cNvPr>
          <p:cNvSpPr txBox="1"/>
          <p:nvPr/>
        </p:nvSpPr>
        <p:spPr>
          <a:xfrm>
            <a:off x="613115" y="1088979"/>
            <a:ext cx="6771557" cy="5940088"/>
          </a:xfrm>
          <a:prstGeom prst="rect">
            <a:avLst/>
          </a:prstGeom>
          <a:noFill/>
        </p:spPr>
        <p:txBody>
          <a:bodyPr wrap="square" numCol="1" rtlCol="0">
            <a:spAutoFit/>
          </a:bodyPr>
          <a:lstStyle/>
          <a:p>
            <a:r>
              <a:rPr lang="en-US" sz="2400" b="1"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PROGRAMS OFFERED DURING </a:t>
            </a:r>
            <a:r>
              <a:rPr lang="en-US" sz="2400" b="1"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2020:</a:t>
            </a:r>
          </a:p>
          <a:p>
            <a:pPr marL="342900" indent="-342900">
              <a:buFont typeface="Arial" panose="020B0604020202020204" pitchFamily="34" charset="0"/>
              <a:buChar char="•"/>
            </a:pP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Community Events</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Farmer’s Market</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Drive-In Movie Nights</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Turkey Trot 5k</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Community Clean-Ups</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Planting Wildflower Patches with</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Native Plants</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Little Free Libraries</a:t>
            </a: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endParaRPr lang="en-US" sz="28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21693" y="1172094"/>
            <a:ext cx="5054138" cy="50541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175567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115" y="393896"/>
            <a:ext cx="10096637" cy="478302"/>
          </a:xfrm>
        </p:spPr>
        <p:txBody>
          <a:bodyPr>
            <a:normAutofit fontScale="90000"/>
          </a:bodyPr>
          <a:lstStyle/>
          <a:p>
            <a:r>
              <a:rPr lang="en-US" dirty="0" smtClean="0">
                <a:solidFill>
                  <a:schemeClr val="tx1"/>
                </a:solidFill>
                <a:latin typeface="Baskerville Old Face" panose="02020602080505020303" pitchFamily="18" charset="0"/>
              </a:rPr>
              <a:t>BEING A HEALTHY TOWN THROUGH A PANDEMIC</a:t>
            </a:r>
            <a:endParaRPr lang="en-US" dirty="0">
              <a:solidFill>
                <a:schemeClr val="tx1"/>
              </a:solidFill>
              <a:latin typeface="Baskerville Old Face" panose="02020602080505020303" pitchFamily="18" charset="0"/>
            </a:endParaRPr>
          </a:p>
        </p:txBody>
      </p:sp>
      <p:sp>
        <p:nvSpPr>
          <p:cNvPr id="3" name="Slide Number Placeholder 2"/>
          <p:cNvSpPr>
            <a:spLocks noGrp="1"/>
          </p:cNvSpPr>
          <p:nvPr>
            <p:ph type="sldNum" sz="quarter" idx="4"/>
          </p:nvPr>
        </p:nvSpPr>
        <p:spPr/>
        <p:txBody>
          <a:bodyPr/>
          <a:lstStyle/>
          <a:p>
            <a:fld id="{85FC95A0-6CC0-FF42-9D34-67F9E6F9B133}" type="slidenum">
              <a:rPr lang="en-US" smtClean="0"/>
              <a:pPr/>
              <a:t>7</a:t>
            </a:fld>
            <a:endParaRPr lang="en-US" dirty="0"/>
          </a:p>
        </p:txBody>
      </p:sp>
      <p:sp>
        <p:nvSpPr>
          <p:cNvPr id="5" name="TextBox 4">
            <a:extLst>
              <a:ext uri="{FF2B5EF4-FFF2-40B4-BE49-F238E27FC236}">
                <a16:creationId xmlns:a16="http://schemas.microsoft.com/office/drawing/2014/main" id="{C4E0065F-1011-4FE6-BD2F-F4D71D2342BC}"/>
              </a:ext>
            </a:extLst>
          </p:cNvPr>
          <p:cNvSpPr txBox="1"/>
          <p:nvPr/>
        </p:nvSpPr>
        <p:spPr>
          <a:xfrm>
            <a:off x="613115" y="1088979"/>
            <a:ext cx="6771557" cy="6370975"/>
          </a:xfrm>
          <a:prstGeom prst="rect">
            <a:avLst/>
          </a:prstGeom>
          <a:noFill/>
        </p:spPr>
        <p:txBody>
          <a:bodyPr wrap="square" numCol="1" rtlCol="0">
            <a:spAutoFit/>
          </a:bodyPr>
          <a:lstStyle/>
          <a:p>
            <a:r>
              <a:rPr lang="en-US" sz="2400" b="1"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PROGRAMS OFFERED DURING </a:t>
            </a:r>
            <a:r>
              <a:rPr lang="en-US" sz="2400" b="1"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2020:</a:t>
            </a:r>
          </a:p>
          <a:p>
            <a:pPr marL="342900" indent="-342900">
              <a:buFont typeface="Arial" panose="020B0604020202020204" pitchFamily="34" charset="0"/>
              <a:buChar char="•"/>
            </a:pP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Seminars &amp; Workshops</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(Virtual &amp; In-Person)</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Implicit Bias</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Coping with Stress during Pandemic</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Sustainable Jersey Programs</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Safe Reopening for Businesses</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SNAP Activities</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Ombudsman for Individuals with</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Intellectual or Developmental </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Disabilities</a:t>
            </a:r>
            <a:endPar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endParaRPr lang="en-US" sz="28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7957" y="1197044"/>
            <a:ext cx="3775857" cy="50423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98436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115" y="393896"/>
            <a:ext cx="10096637" cy="478302"/>
          </a:xfrm>
        </p:spPr>
        <p:txBody>
          <a:bodyPr>
            <a:normAutofit fontScale="90000"/>
          </a:bodyPr>
          <a:lstStyle/>
          <a:p>
            <a:r>
              <a:rPr lang="en-US" dirty="0" smtClean="0">
                <a:solidFill>
                  <a:schemeClr val="tx1"/>
                </a:solidFill>
                <a:latin typeface="Baskerville Old Face" panose="02020602080505020303" pitchFamily="18" charset="0"/>
              </a:rPr>
              <a:t>BEING A HEALTHY TOWN THROUGH A PANDEMIC</a:t>
            </a:r>
            <a:endParaRPr lang="en-US" dirty="0">
              <a:solidFill>
                <a:schemeClr val="tx1"/>
              </a:solidFill>
              <a:latin typeface="Baskerville Old Face" panose="02020602080505020303" pitchFamily="18" charset="0"/>
            </a:endParaRPr>
          </a:p>
        </p:txBody>
      </p:sp>
      <p:sp>
        <p:nvSpPr>
          <p:cNvPr id="3" name="Slide Number Placeholder 2"/>
          <p:cNvSpPr>
            <a:spLocks noGrp="1"/>
          </p:cNvSpPr>
          <p:nvPr>
            <p:ph type="sldNum" sz="quarter" idx="4"/>
          </p:nvPr>
        </p:nvSpPr>
        <p:spPr/>
        <p:txBody>
          <a:bodyPr/>
          <a:lstStyle/>
          <a:p>
            <a:fld id="{85FC95A0-6CC0-FF42-9D34-67F9E6F9B133}" type="slidenum">
              <a:rPr lang="en-US" smtClean="0"/>
              <a:pPr/>
              <a:t>8</a:t>
            </a:fld>
            <a:endParaRPr lang="en-US" dirty="0"/>
          </a:p>
        </p:txBody>
      </p:sp>
      <p:sp>
        <p:nvSpPr>
          <p:cNvPr id="5" name="TextBox 4">
            <a:extLst>
              <a:ext uri="{FF2B5EF4-FFF2-40B4-BE49-F238E27FC236}">
                <a16:creationId xmlns:a16="http://schemas.microsoft.com/office/drawing/2014/main" id="{C4E0065F-1011-4FE6-BD2F-F4D71D2342BC}"/>
              </a:ext>
            </a:extLst>
          </p:cNvPr>
          <p:cNvSpPr txBox="1"/>
          <p:nvPr/>
        </p:nvSpPr>
        <p:spPr>
          <a:xfrm>
            <a:off x="613115" y="1022475"/>
            <a:ext cx="6771557" cy="5170646"/>
          </a:xfrm>
          <a:prstGeom prst="rect">
            <a:avLst/>
          </a:prstGeom>
          <a:noFill/>
        </p:spPr>
        <p:txBody>
          <a:bodyPr wrap="square" numCol="1" rtlCol="0">
            <a:spAutoFit/>
          </a:bodyPr>
          <a:lstStyle/>
          <a:p>
            <a:r>
              <a:rPr lang="en-US" sz="2400" b="1"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PROGRAMS OFFERED DURING </a:t>
            </a:r>
            <a:r>
              <a:rPr lang="en-US" sz="2400" b="1"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2020:</a:t>
            </a:r>
          </a:p>
          <a:p>
            <a:pPr marL="342900" indent="-342900">
              <a:buFont typeface="Arial" panose="020B0604020202020204" pitchFamily="34" charset="0"/>
              <a:buChar char="•"/>
            </a:pP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Community Policing Unit</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“Coffee with a Cop”</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Boot Camps</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Drive-Thru Trunk or Treat</a:t>
            </a:r>
          </a:p>
          <a:p>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Fallen Heroes Tournament</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Children’s Bike Rodeos</a:t>
            </a:r>
          </a:p>
          <a:p>
            <a:r>
              <a:rPr lang="en-US" sz="26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6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    - “Shop with a Cop”</a:t>
            </a: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342900" indent="-342900">
              <a:buFont typeface="Arial" panose="020B0604020202020204" pitchFamily="34" charset="0"/>
              <a:buChar char="•"/>
            </a:pPr>
            <a:endParaRPr lang="en-US" sz="24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endParaRPr lang="en-US" sz="28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1992" y="1288472"/>
            <a:ext cx="4971900" cy="4764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Picture 11"/>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98766" y="4367975"/>
            <a:ext cx="2544179" cy="190813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23304" y="4367574"/>
            <a:ext cx="2544179" cy="190853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036616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115" y="393896"/>
            <a:ext cx="10096637" cy="478302"/>
          </a:xfrm>
        </p:spPr>
        <p:txBody>
          <a:bodyPr>
            <a:normAutofit fontScale="90000"/>
          </a:bodyPr>
          <a:lstStyle/>
          <a:p>
            <a:r>
              <a:rPr lang="en-US" dirty="0" smtClean="0">
                <a:solidFill>
                  <a:schemeClr val="tx1"/>
                </a:solidFill>
                <a:latin typeface="Baskerville Old Face" panose="02020602080505020303" pitchFamily="18" charset="0"/>
              </a:rPr>
              <a:t>CONTINUING WELLNESS IN EVESHAM TOWNSHIP</a:t>
            </a:r>
            <a:endParaRPr lang="en-US" dirty="0">
              <a:solidFill>
                <a:schemeClr val="tx1"/>
              </a:solidFill>
              <a:latin typeface="Baskerville Old Face" panose="02020602080505020303" pitchFamily="18" charset="0"/>
            </a:endParaRPr>
          </a:p>
        </p:txBody>
      </p:sp>
      <p:sp>
        <p:nvSpPr>
          <p:cNvPr id="3" name="Slide Number Placeholder 2"/>
          <p:cNvSpPr>
            <a:spLocks noGrp="1"/>
          </p:cNvSpPr>
          <p:nvPr>
            <p:ph type="sldNum" sz="quarter" idx="4"/>
          </p:nvPr>
        </p:nvSpPr>
        <p:spPr/>
        <p:txBody>
          <a:bodyPr/>
          <a:lstStyle/>
          <a:p>
            <a:fld id="{85FC95A0-6CC0-FF42-9D34-67F9E6F9B133}" type="slidenum">
              <a:rPr lang="en-US" smtClean="0"/>
              <a:pPr/>
              <a:t>9</a:t>
            </a:fld>
            <a:endParaRPr lang="en-US" dirty="0"/>
          </a:p>
        </p:txBody>
      </p:sp>
      <p:sp>
        <p:nvSpPr>
          <p:cNvPr id="5" name="TextBox 4">
            <a:extLst>
              <a:ext uri="{FF2B5EF4-FFF2-40B4-BE49-F238E27FC236}">
                <a16:creationId xmlns:a16="http://schemas.microsoft.com/office/drawing/2014/main" id="{C4E0065F-1011-4FE6-BD2F-F4D71D2342BC}"/>
              </a:ext>
            </a:extLst>
          </p:cNvPr>
          <p:cNvSpPr txBox="1"/>
          <p:nvPr/>
        </p:nvSpPr>
        <p:spPr>
          <a:xfrm>
            <a:off x="613115" y="1044781"/>
            <a:ext cx="10672836" cy="4401205"/>
          </a:xfrm>
          <a:prstGeom prst="rect">
            <a:avLst/>
          </a:prstGeom>
          <a:noFill/>
        </p:spPr>
        <p:txBody>
          <a:bodyPr wrap="square" rtlCol="0">
            <a:spAutoFit/>
          </a:bodyPr>
          <a:lstStyle/>
          <a:p>
            <a:pPr algn="ctr"/>
            <a:r>
              <a:rPr lang="en-US" sz="2700" b="1"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In 2021, Evesham Township continued efforts we started in 2020, including evaluating and expanding our programs in order to meet the needs of the residents of our community. </a:t>
            </a:r>
          </a:p>
          <a:p>
            <a:pPr algn="ctr"/>
            <a:endParaRPr lang="en-US" sz="2700" b="1"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algn="ctr"/>
            <a:r>
              <a:rPr lang="en-US" sz="2700" b="1"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We strive to challenge our Mayor’s Wellness Committee to think outside the box in order to make sure overall wellness is our top priority. </a:t>
            </a:r>
          </a:p>
          <a:p>
            <a:pPr algn="ctr"/>
            <a:endParaRPr lang="en-US" sz="2700" b="1" dirty="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algn="ctr"/>
            <a:r>
              <a:rPr lang="en-US" sz="2700" b="1"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rPr>
              <a:t>Our mission is, and will continue as such, to be an inclusive and healthy community for all residents. </a:t>
            </a:r>
            <a:endParaRPr lang="en-US" sz="2700" dirty="0" smtClean="0">
              <a:solidFill>
                <a:srgbClr val="19479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4" name="Picture 3"/>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380414" y="5285968"/>
            <a:ext cx="1138238" cy="1140465"/>
          </a:xfrm>
          <a:prstGeom prst="rect">
            <a:avLst/>
          </a:prstGeom>
        </p:spPr>
      </p:pic>
    </p:spTree>
    <p:extLst>
      <p:ext uri="{BB962C8B-B14F-4D97-AF65-F5344CB8AC3E}">
        <p14:creationId xmlns:p14="http://schemas.microsoft.com/office/powerpoint/2010/main" val="546223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1546</TotalTime>
  <Words>1150</Words>
  <Application>Microsoft Office PowerPoint</Application>
  <PresentationFormat>Widescreen</PresentationFormat>
  <Paragraphs>134</Paragraphs>
  <Slides>9</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Adobe Devanagari</vt:lpstr>
      <vt:lpstr>Arial</vt:lpstr>
      <vt:lpstr>Baskerville Old Face</vt:lpstr>
      <vt:lpstr>Calibri</vt:lpstr>
      <vt:lpstr>Calibri Light</vt:lpstr>
      <vt:lpstr>Open Sans</vt:lpstr>
      <vt:lpstr>Open Sans SemiBold</vt:lpstr>
      <vt:lpstr>Open Sans SemiBold</vt:lpstr>
      <vt:lpstr>Office Theme</vt:lpstr>
      <vt:lpstr>PowerPoint Presentation</vt:lpstr>
      <vt:lpstr>BEING A HEALTHY TOWN THROUGH A PANDEMIC</vt:lpstr>
      <vt:lpstr>BEING A HEALTHY TOWN THROUGH A PANDEMIC</vt:lpstr>
      <vt:lpstr>BEING A HEALTHY TOWN THROUGH A PANDEMIC</vt:lpstr>
      <vt:lpstr>BEING A HEALTHY TOWN THROUGH A PANDEMIC</vt:lpstr>
      <vt:lpstr>BEING A HEALTHY TOWN THROUGH A PANDEMIC</vt:lpstr>
      <vt:lpstr>BEING A HEALTHY TOWN THROUGH A PANDEMIC</vt:lpstr>
      <vt:lpstr>BEING A HEALTHY TOWN THROUGH A PANDEMIC</vt:lpstr>
      <vt:lpstr>CONTINUING WELLNESS IN EVESHAM TOWNSHIP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DeSimone</dc:creator>
  <cp:lastModifiedBy>Takacs, Joana</cp:lastModifiedBy>
  <cp:revision>23</cp:revision>
  <dcterms:created xsi:type="dcterms:W3CDTF">2021-10-08T16:46:42Z</dcterms:created>
  <dcterms:modified xsi:type="dcterms:W3CDTF">2021-10-28T19:38:40Z</dcterms:modified>
</cp:coreProperties>
</file>